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3" r:id="rId5"/>
    <p:sldId id="288" r:id="rId6"/>
    <p:sldId id="275" r:id="rId7"/>
    <p:sldId id="295" r:id="rId8"/>
    <p:sldId id="296" r:id="rId9"/>
    <p:sldId id="297" r:id="rId10"/>
    <p:sldId id="298" r:id="rId11"/>
    <p:sldId id="291" r:id="rId12"/>
    <p:sldId id="293" r:id="rId13"/>
    <p:sldId id="292" r:id="rId14"/>
    <p:sldId id="294" r:id="rId15"/>
    <p:sldId id="280" r:id="rId16"/>
  </p:sldIdLst>
  <p:sldSz cx="12192000" cy="6858000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00"/>
    <a:srgbClr val="0059E5"/>
    <a:srgbClr val="F3C400"/>
    <a:srgbClr val="DA011A"/>
    <a:srgbClr val="DA001A"/>
    <a:srgbClr val="006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2407" autoAdjust="0"/>
  </p:normalViewPr>
  <p:slideViewPr>
    <p:cSldViewPr snapToGrid="0">
      <p:cViewPr varScale="1">
        <p:scale>
          <a:sx n="65" d="100"/>
          <a:sy n="65" d="100"/>
        </p:scale>
        <p:origin x="400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9571D78-A7BA-4AD0-B62A-2E59576BDD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304D7AE-4645-44AB-8033-5626965B2E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AC58E-5EC5-40A8-838C-B1FE07DA713E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3795261-9928-414D-A9C4-BEC6EC8F35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38A3216-E9F1-40D6-848C-D437CB2B099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161CA2-75F3-43A6-995A-7F782A378CA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4925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1B86D-6D16-4353-A99C-BBD83793F0C5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3B33A-1914-4A35-A7A4-14D957022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7191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3292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603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452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3132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5575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373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0666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818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024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39970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03B33A-1914-4A35-A7A4-14D957022E54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8674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308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64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758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60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630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2640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5675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4887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29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203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8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EBBAC-4191-42EC-8C10-B1F57090BE83}" type="datetimeFigureOut">
              <a:rPr lang="nl-NL" smtClean="0"/>
              <a:t>05-04-2022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EE1EB-B4E7-4954-9B47-08D7DBAC20A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46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191785" y="137065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019550" y="2245918"/>
            <a:ext cx="7334250" cy="393104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u="sng" dirty="0"/>
              <a:t>Welkom!</a:t>
            </a:r>
          </a:p>
        </p:txBody>
      </p:sp>
    </p:spTree>
    <p:extLst>
      <p:ext uri="{BB962C8B-B14F-4D97-AF65-F5344CB8AC3E}">
        <p14:creationId xmlns:p14="http://schemas.microsoft.com/office/powerpoint/2010/main" val="105643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107537" y="137426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697877" y="1690688"/>
            <a:ext cx="7932420" cy="4687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Tot nu toe gedaan:</a:t>
            </a:r>
          </a:p>
          <a:p>
            <a:endParaRPr lang="nl-NL" sz="2400" dirty="0"/>
          </a:p>
          <a:p>
            <a:r>
              <a:rPr lang="nl-NL" sz="2400" dirty="0"/>
              <a:t>Praktische Profiel Oriëntatie</a:t>
            </a:r>
          </a:p>
          <a:p>
            <a:r>
              <a:rPr lang="nl-NL" sz="2400" dirty="0"/>
              <a:t>Lessen LOB</a:t>
            </a:r>
          </a:p>
          <a:p>
            <a:r>
              <a:rPr lang="nl-NL" sz="2400" dirty="0"/>
              <a:t>Werkbezoeken / gastlessen (STO)</a:t>
            </a:r>
          </a:p>
          <a:p>
            <a:r>
              <a:rPr lang="nl-NL" sz="2400" dirty="0"/>
              <a:t>Beroepsinteressetest</a:t>
            </a:r>
          </a:p>
          <a:p>
            <a:r>
              <a:rPr lang="nl-NL" sz="2400" dirty="0"/>
              <a:t>Voorlopige profielkeuze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Profielkeuze</a:t>
            </a:r>
          </a:p>
        </p:txBody>
      </p:sp>
    </p:spTree>
    <p:extLst>
      <p:ext uri="{BB962C8B-B14F-4D97-AF65-F5344CB8AC3E}">
        <p14:creationId xmlns:p14="http://schemas.microsoft.com/office/powerpoint/2010/main" val="3818814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390567" y="1560757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002311" y="2170748"/>
            <a:ext cx="7932420" cy="4687252"/>
          </a:xfrm>
        </p:spPr>
        <p:txBody>
          <a:bodyPr>
            <a:normAutofit/>
          </a:bodyPr>
          <a:lstStyle/>
          <a:p>
            <a:endParaRPr lang="nl-NL" sz="2400" dirty="0"/>
          </a:p>
          <a:p>
            <a:r>
              <a:rPr lang="nl-NL" sz="2400" dirty="0"/>
              <a:t>Leerling en ouders praten over keuze</a:t>
            </a:r>
          </a:p>
          <a:p>
            <a:r>
              <a:rPr lang="nl-NL" sz="2400" dirty="0"/>
              <a:t>Leerling vult digitaal keuzeformulier tijdens mentoruur in (week 16)</a:t>
            </a:r>
          </a:p>
          <a:p>
            <a:r>
              <a:rPr lang="nl-NL" sz="2400" dirty="0"/>
              <a:t>Decaan inventariseert en gaat waar nodig in gesprek.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Profielkeuze</a:t>
            </a:r>
          </a:p>
        </p:txBody>
      </p:sp>
    </p:spTree>
    <p:extLst>
      <p:ext uri="{BB962C8B-B14F-4D97-AF65-F5344CB8AC3E}">
        <p14:creationId xmlns:p14="http://schemas.microsoft.com/office/powerpoint/2010/main" val="3290985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390568" y="137065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019550" y="2245918"/>
            <a:ext cx="7334250" cy="39310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Ronde 1: </a:t>
            </a:r>
            <a:r>
              <a:rPr lang="nl-NL" dirty="0"/>
              <a:t>19:45-20:15 uur</a:t>
            </a:r>
          </a:p>
          <a:p>
            <a:pPr marL="0" indent="0">
              <a:buNone/>
            </a:pPr>
            <a:r>
              <a:rPr lang="nl-NL" b="1" dirty="0"/>
              <a:t>Ronde 2: </a:t>
            </a:r>
            <a:r>
              <a:rPr lang="nl-NL" dirty="0"/>
              <a:t>20:15-20:45 uur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BWI</a:t>
            </a:r>
            <a:r>
              <a:rPr lang="nl-NL" dirty="0"/>
              <a:t>: Bouwen, wonen en interieur</a:t>
            </a:r>
          </a:p>
          <a:p>
            <a:pPr marL="0" indent="0">
              <a:buNone/>
            </a:pPr>
            <a:r>
              <a:rPr lang="nl-NL" b="1" dirty="0"/>
              <a:t>PIE</a:t>
            </a:r>
            <a:r>
              <a:rPr lang="nl-NL" dirty="0"/>
              <a:t>: Produceren, installeren en energie</a:t>
            </a:r>
          </a:p>
          <a:p>
            <a:pPr marL="0" indent="0">
              <a:buNone/>
            </a:pPr>
            <a:r>
              <a:rPr lang="nl-NL" b="1" dirty="0" err="1"/>
              <a:t>MaT</a:t>
            </a:r>
            <a:r>
              <a:rPr lang="nl-NL" dirty="0"/>
              <a:t>: Maritiem en techniek</a:t>
            </a:r>
          </a:p>
          <a:p>
            <a:pPr marL="0" indent="0">
              <a:buNone/>
            </a:pPr>
            <a:r>
              <a:rPr lang="nl-NL" b="1" dirty="0"/>
              <a:t>M&amp;T</a:t>
            </a:r>
            <a:r>
              <a:rPr lang="nl-NL" dirty="0"/>
              <a:t>: Mobiliteit en transport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Decanen zijn aanwezig voor vragen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Nu naar de profielen!</a:t>
            </a:r>
          </a:p>
        </p:txBody>
      </p:sp>
    </p:spTree>
    <p:extLst>
      <p:ext uri="{BB962C8B-B14F-4D97-AF65-F5344CB8AC3E}">
        <p14:creationId xmlns:p14="http://schemas.microsoft.com/office/powerpoint/2010/main" val="361071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191786" y="1410410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019550" y="2245918"/>
            <a:ext cx="7334250" cy="3931045"/>
          </a:xfrm>
        </p:spPr>
        <p:txBody>
          <a:bodyPr>
            <a:normAutofit/>
          </a:bodyPr>
          <a:lstStyle/>
          <a:p>
            <a:r>
              <a:rPr lang="nl-NL" dirty="0"/>
              <a:t>Algemene informatie</a:t>
            </a:r>
          </a:p>
          <a:p>
            <a:pPr lvl="1"/>
            <a:r>
              <a:rPr lang="nl-NL" dirty="0"/>
              <a:t>NPO</a:t>
            </a:r>
          </a:p>
          <a:p>
            <a:pPr lvl="1"/>
            <a:r>
              <a:rPr lang="nl-NL" dirty="0"/>
              <a:t>Determinatie</a:t>
            </a:r>
          </a:p>
          <a:p>
            <a:pPr lvl="1"/>
            <a:r>
              <a:rPr lang="nl-NL" dirty="0"/>
              <a:t>Gedrag</a:t>
            </a:r>
          </a:p>
          <a:p>
            <a:pPr lvl="1"/>
            <a:r>
              <a:rPr lang="nl-NL" dirty="0"/>
              <a:t>Invulling kamp leerjaar 2</a:t>
            </a:r>
          </a:p>
          <a:p>
            <a:pPr lvl="1"/>
            <a:r>
              <a:rPr lang="nl-NL" dirty="0"/>
              <a:t>Profielkeuze</a:t>
            </a:r>
          </a:p>
          <a:p>
            <a:r>
              <a:rPr lang="nl-NL" dirty="0"/>
              <a:t>Ronde 1: bezoek profielen</a:t>
            </a:r>
          </a:p>
          <a:p>
            <a:r>
              <a:rPr lang="nl-NL" dirty="0"/>
              <a:t>Ronde 2: bezoek profielen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Programma</a:t>
            </a:r>
          </a:p>
        </p:txBody>
      </p:sp>
    </p:spTree>
    <p:extLst>
      <p:ext uri="{BB962C8B-B14F-4D97-AF65-F5344CB8AC3E}">
        <p14:creationId xmlns:p14="http://schemas.microsoft.com/office/powerpoint/2010/main" val="3737963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390568" y="137065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817620" y="1690688"/>
            <a:ext cx="7932420" cy="46872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nl-NL" dirty="0"/>
              <a:t>Aanpassing lessentabel</a:t>
            </a:r>
          </a:p>
          <a:p>
            <a:pPr>
              <a:buFontTx/>
              <a:buChar char="-"/>
            </a:pPr>
            <a:r>
              <a:rPr lang="nl-NL" dirty="0"/>
              <a:t>Extra studie (</a:t>
            </a:r>
            <a:r>
              <a:rPr lang="nl-NL" dirty="0" err="1"/>
              <a:t>mid</a:t>
            </a:r>
            <a:r>
              <a:rPr lang="nl-NL" dirty="0"/>
              <a:t>)dagen</a:t>
            </a:r>
          </a:p>
          <a:p>
            <a:pPr>
              <a:buFontTx/>
              <a:buChar char="-"/>
            </a:pPr>
            <a:r>
              <a:rPr lang="nl-NL" dirty="0"/>
              <a:t>Scholing personeel</a:t>
            </a:r>
          </a:p>
          <a:p>
            <a:pPr>
              <a:buFontTx/>
              <a:buChar char="-"/>
            </a:pPr>
            <a:r>
              <a:rPr lang="nl-NL" dirty="0"/>
              <a:t>Kleinere klassen</a:t>
            </a:r>
          </a:p>
          <a:p>
            <a:pPr>
              <a:buFontTx/>
              <a:buChar char="-"/>
            </a:pPr>
            <a:r>
              <a:rPr lang="nl-NL" dirty="0"/>
              <a:t>Extra technieklessen</a:t>
            </a:r>
          </a:p>
          <a:p>
            <a:pPr>
              <a:buFontTx/>
              <a:buChar char="-"/>
            </a:pPr>
            <a:r>
              <a:rPr lang="nl-NL" dirty="0"/>
              <a:t>Invoering nieuwe (digitale) lesmethodes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Vervolg in schooljaar 2022-2023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Nationaal Programma Onderwijs </a:t>
            </a:r>
          </a:p>
        </p:txBody>
      </p:sp>
    </p:spTree>
    <p:extLst>
      <p:ext uri="{BB962C8B-B14F-4D97-AF65-F5344CB8AC3E}">
        <p14:creationId xmlns:p14="http://schemas.microsoft.com/office/powerpoint/2010/main" val="1335652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581068" y="137426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331850" y="-1064183"/>
            <a:ext cx="5292000" cy="5292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Gedrag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774756" y="1690688"/>
            <a:ext cx="7932420" cy="4687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Bronnen van gedrag: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1026" name="Picture 2" descr="Genetisch modificeren | Haagse Beek organisatieadvies">
            <a:extLst>
              <a:ext uri="{FF2B5EF4-FFF2-40B4-BE49-F238E27FC236}">
                <a16:creationId xmlns:a16="http://schemas.microsoft.com/office/drawing/2014/main" id="{877FD4C5-A2E6-4BC0-B51B-67195C230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505" y="4286249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mgeving | Talentstimuleren.nl">
            <a:extLst>
              <a:ext uri="{FF2B5EF4-FFF2-40B4-BE49-F238E27FC236}">
                <a16:creationId xmlns:a16="http://schemas.microsoft.com/office/drawing/2014/main" id="{3360B2D8-9517-4FD3-904D-A0D2CDEE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015" y="3887396"/>
            <a:ext cx="314325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ees eerlijke CBD olie ervaringen! (2020) | CBD-producten.nl">
            <a:extLst>
              <a:ext uri="{FF2B5EF4-FFF2-40B4-BE49-F238E27FC236}">
                <a16:creationId xmlns:a16="http://schemas.microsoft.com/office/drawing/2014/main" id="{0E38C527-73C8-4C9F-872E-C1703323F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856" y="2485044"/>
            <a:ext cx="4124325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90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581068" y="137426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331850" y="-1064183"/>
            <a:ext cx="5292000" cy="5292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Gedrag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774756" y="1690688"/>
            <a:ext cx="7932420" cy="46872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Invloed van stress: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3" name="Afbeelding 2" descr="Afbeelding met tekst, elektronica&#10;&#10;Automatisch gegenereerde beschrijving">
            <a:extLst>
              <a:ext uri="{FF2B5EF4-FFF2-40B4-BE49-F238E27FC236}">
                <a16:creationId xmlns:a16="http://schemas.microsoft.com/office/drawing/2014/main" id="{4996295D-F9B1-4598-B005-3F5D2FBEDF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2" y="2551054"/>
            <a:ext cx="4390283" cy="1696390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08A37416-8A52-4A48-8394-B84F356A78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2" y="4540096"/>
            <a:ext cx="4390283" cy="172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9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581068" y="137426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331850" y="-1064183"/>
            <a:ext cx="5292000" cy="5292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Gedrag</a:t>
            </a:r>
          </a:p>
        </p:txBody>
      </p:sp>
      <p:pic>
        <p:nvPicPr>
          <p:cNvPr id="2052" name="Picture 4" descr="De balans tussen draagkracht en draaglast – Psychologie Vandaag">
            <a:extLst>
              <a:ext uri="{FF2B5EF4-FFF2-40B4-BE49-F238E27FC236}">
                <a16:creationId xmlns:a16="http://schemas.microsoft.com/office/drawing/2014/main" id="{3D506ED4-C4D6-43C2-AC9D-094FA1AF5FF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734" y="2535377"/>
            <a:ext cx="2769722" cy="252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e balans tussen draagkracht en draaglast – Psychologie Vandaag">
            <a:extLst>
              <a:ext uri="{FF2B5EF4-FFF2-40B4-BE49-F238E27FC236}">
                <a16:creationId xmlns:a16="http://schemas.microsoft.com/office/drawing/2014/main" id="{836484D4-8289-4B18-8AF5-C5AB80EBB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650" y="3796590"/>
            <a:ext cx="291465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5E12BB18-6F86-4F8C-AF37-3F969B80BED9}"/>
              </a:ext>
            </a:extLst>
          </p:cNvPr>
          <p:cNvSpPr txBox="1"/>
          <p:nvPr/>
        </p:nvSpPr>
        <p:spPr>
          <a:xfrm>
            <a:off x="3705225" y="1784758"/>
            <a:ext cx="4460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Draagkracht versus draaglast:</a:t>
            </a:r>
          </a:p>
        </p:txBody>
      </p:sp>
    </p:spTree>
    <p:extLst>
      <p:ext uri="{BB962C8B-B14F-4D97-AF65-F5344CB8AC3E}">
        <p14:creationId xmlns:p14="http://schemas.microsoft.com/office/powerpoint/2010/main" val="3452192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581068" y="137426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331850" y="-1064183"/>
            <a:ext cx="5292000" cy="5292000"/>
          </a:xfrm>
          <a:prstGeom prst="rect">
            <a:avLst/>
          </a:prstGeom>
        </p:spPr>
      </p:pic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Gedrag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E12BB18-6F86-4F8C-AF37-3F969B80BED9}"/>
              </a:ext>
            </a:extLst>
          </p:cNvPr>
          <p:cNvSpPr txBox="1"/>
          <p:nvPr/>
        </p:nvSpPr>
        <p:spPr>
          <a:xfrm>
            <a:off x="3705225" y="1784758"/>
            <a:ext cx="28991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Effecten op gedrag</a:t>
            </a:r>
          </a:p>
        </p:txBody>
      </p:sp>
      <p:pic>
        <p:nvPicPr>
          <p:cNvPr id="4" name="Afbeelding 3" descr="Afbeelding met tekst, water, persoon&#10;&#10;Automatisch gegenereerde beschrijving">
            <a:extLst>
              <a:ext uri="{FF2B5EF4-FFF2-40B4-BE49-F238E27FC236}">
                <a16:creationId xmlns:a16="http://schemas.microsoft.com/office/drawing/2014/main" id="{C378E0D2-63EC-47D8-84B0-7C971B3B99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57" y="2536834"/>
            <a:ext cx="3935929" cy="1882401"/>
          </a:xfrm>
          <a:prstGeom prst="rect">
            <a:avLst/>
          </a:prstGeom>
        </p:spPr>
      </p:pic>
      <p:pic>
        <p:nvPicPr>
          <p:cNvPr id="10" name="Afbeelding 9" descr="Afbeelding met tekst, water&#10;&#10;Automatisch gegenereerde beschrijving">
            <a:extLst>
              <a:ext uri="{FF2B5EF4-FFF2-40B4-BE49-F238E27FC236}">
                <a16:creationId xmlns:a16="http://schemas.microsoft.com/office/drawing/2014/main" id="{2B092FBF-398F-47F5-A79F-6CC572939A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857" y="4578720"/>
            <a:ext cx="3935930" cy="1957839"/>
          </a:xfrm>
          <a:prstGeom prst="rect">
            <a:avLst/>
          </a:prstGeom>
        </p:spPr>
      </p:pic>
      <p:pic>
        <p:nvPicPr>
          <p:cNvPr id="3074" name="C18DE78B-4530-4DF5-A02B-664F1C3CAAB7">
            <a:extLst>
              <a:ext uri="{FF2B5EF4-FFF2-40B4-BE49-F238E27FC236}">
                <a16:creationId xmlns:a16="http://schemas.microsoft.com/office/drawing/2014/main" id="{09EE49A3-CA3B-4BC0-9C21-0D890EAB2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848" y="4598222"/>
            <a:ext cx="2584449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739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390568" y="137065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131820" y="1687078"/>
            <a:ext cx="7932420" cy="4687252"/>
          </a:xfrm>
        </p:spPr>
        <p:txBody>
          <a:bodyPr>
            <a:normAutofit/>
          </a:bodyPr>
          <a:lstStyle/>
          <a:p>
            <a:r>
              <a:rPr lang="nl-NL" dirty="0"/>
              <a:t>Mentoractiviteit: dinsdag 28/06</a:t>
            </a:r>
          </a:p>
          <a:p>
            <a:r>
              <a:rPr lang="nl-NL" dirty="0"/>
              <a:t>Schoolkamp: dinsdag 24/05</a:t>
            </a:r>
          </a:p>
          <a:p>
            <a:pPr lvl="1"/>
            <a:r>
              <a:rPr lang="nl-NL" dirty="0"/>
              <a:t>Watergeus</a:t>
            </a:r>
          </a:p>
          <a:p>
            <a:pPr lvl="1"/>
            <a:r>
              <a:rPr lang="nl-NL" dirty="0"/>
              <a:t>Afsluitende BBQ</a:t>
            </a:r>
          </a:p>
          <a:p>
            <a:r>
              <a:rPr lang="nl-NL" dirty="0"/>
              <a:t>Schoolreisje: woensdag 25/05</a:t>
            </a:r>
          </a:p>
          <a:p>
            <a:pPr lvl="1"/>
            <a:r>
              <a:rPr lang="nl-NL" dirty="0"/>
              <a:t>Walibi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Activiteiten groepsdynamiek</a:t>
            </a:r>
          </a:p>
        </p:txBody>
      </p:sp>
    </p:spTree>
    <p:extLst>
      <p:ext uri="{BB962C8B-B14F-4D97-AF65-F5344CB8AC3E}">
        <p14:creationId xmlns:p14="http://schemas.microsoft.com/office/powerpoint/2010/main" val="42035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0327">
            <a:off x="-5390568" y="1370653"/>
            <a:ext cx="14136174" cy="1000735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7541">
            <a:off x="8288731" y="-1092757"/>
            <a:ext cx="5292000" cy="5292000"/>
          </a:xfrm>
          <a:prstGeom prst="rect">
            <a:avLst/>
          </a:prstGeom>
        </p:spPr>
      </p:pic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817620" y="1690688"/>
            <a:ext cx="7932420" cy="4687252"/>
          </a:xfrm>
        </p:spPr>
        <p:txBody>
          <a:bodyPr>
            <a:normAutofit/>
          </a:bodyPr>
          <a:lstStyle/>
          <a:p>
            <a:r>
              <a:rPr lang="nl-NL" dirty="0"/>
              <a:t>Heterogene klassen</a:t>
            </a:r>
          </a:p>
          <a:p>
            <a:r>
              <a:rPr lang="nl-NL" dirty="0"/>
              <a:t>‘Wat is het beste voor de leerling?’</a:t>
            </a:r>
          </a:p>
          <a:p>
            <a:pPr lvl="1"/>
            <a:r>
              <a:rPr lang="nl-NL" dirty="0"/>
              <a:t>Advies basisschool</a:t>
            </a:r>
          </a:p>
          <a:p>
            <a:pPr lvl="1"/>
            <a:r>
              <a:rPr lang="nl-NL" dirty="0"/>
              <a:t>Cijfers + norm</a:t>
            </a:r>
          </a:p>
          <a:p>
            <a:pPr lvl="1"/>
            <a:r>
              <a:rPr lang="nl-NL" dirty="0"/>
              <a:t>Vakdocenten</a:t>
            </a:r>
          </a:p>
          <a:p>
            <a:pPr lvl="1"/>
            <a:r>
              <a:rPr lang="nl-NL" dirty="0"/>
              <a:t>CITO toetsen</a:t>
            </a:r>
          </a:p>
          <a:p>
            <a:pPr lvl="1"/>
            <a:r>
              <a:rPr lang="nl-NL" dirty="0"/>
              <a:t>Werkhouding + beroepshouding</a:t>
            </a:r>
          </a:p>
          <a:p>
            <a:pPr lvl="1"/>
            <a:r>
              <a:rPr lang="nl-NL" dirty="0"/>
              <a:t>Profielkeuze</a:t>
            </a:r>
          </a:p>
          <a:p>
            <a:pPr lvl="1"/>
            <a:r>
              <a:rPr lang="nl-NL" dirty="0"/>
              <a:t>Wens leerling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lvl="1"/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4775" cy="1325563"/>
          </a:xfrm>
        </p:spPr>
        <p:txBody>
          <a:bodyPr/>
          <a:lstStyle/>
          <a:p>
            <a:r>
              <a:rPr lang="nl-NL" b="1" dirty="0"/>
              <a:t>Determinatie</a:t>
            </a:r>
          </a:p>
        </p:txBody>
      </p:sp>
    </p:spTree>
    <p:extLst>
      <p:ext uri="{BB962C8B-B14F-4D97-AF65-F5344CB8AC3E}">
        <p14:creationId xmlns:p14="http://schemas.microsoft.com/office/powerpoint/2010/main" val="62751777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83A096797AA943ADA1BB5FEB71965F" ma:contentTypeVersion="" ma:contentTypeDescription="Een nieuw document maken." ma:contentTypeScope="" ma:versionID="439b93edd85b2be0275c3d2a95b14d2f">
  <xsd:schema xmlns:xsd="http://www.w3.org/2001/XMLSchema" xmlns:xs="http://www.w3.org/2001/XMLSchema" xmlns:p="http://schemas.microsoft.com/office/2006/metadata/properties" xmlns:ns2="6de0bdd9-21cc-456f-bcbd-70c2dde42ced" xmlns:ns3="0f8c31db-b55e-46ec-a1e4-2811b1584150" targetNamespace="http://schemas.microsoft.com/office/2006/metadata/properties" ma:root="true" ma:fieldsID="81f62916f315cf2933d4a896cb83e938" ns2:_="" ns3:_="">
    <xsd:import namespace="6de0bdd9-21cc-456f-bcbd-70c2dde42ced"/>
    <xsd:import namespace="0f8c31db-b55e-46ec-a1e4-2811b15841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0bdd9-21cc-456f-bcbd-70c2dde42c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8c31db-b55e-46ec-a1e4-2811b158415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SharedWithUsers xmlns="0f8c31db-b55e-46ec-a1e4-2811b1584150">
      <UserInfo>
        <DisplayName>Dorjee, L.</DisplayName>
        <AccountId>719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697DEF1E-2028-406A-A405-ABFB1C8F53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8CCA23E-A5F5-4D95-9B5F-76343247C89A}">
  <ds:schemaRefs>
    <ds:schemaRef ds:uri="0f8c31db-b55e-46ec-a1e4-2811b1584150"/>
    <ds:schemaRef ds:uri="6de0bdd9-21cc-456f-bcbd-70c2dde42ce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995C9F5-D10C-464D-9308-09AD61D0552B}">
  <ds:schemaRefs>
    <ds:schemaRef ds:uri="0f8c31db-b55e-46ec-a1e4-2811b1584150"/>
    <ds:schemaRef ds:uri="6de0bdd9-21cc-456f-bcbd-70c2dde42ce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1841</TotalTime>
  <Words>217</Words>
  <Application>Microsoft Macintosh PowerPoint</Application>
  <PresentationFormat>Breedbeeld</PresentationFormat>
  <Paragraphs>82</Paragraphs>
  <Slides>12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Welkom!</vt:lpstr>
      <vt:lpstr>Programma</vt:lpstr>
      <vt:lpstr>Nationaal Programma Onderwijs </vt:lpstr>
      <vt:lpstr>Gedrag</vt:lpstr>
      <vt:lpstr>Gedrag</vt:lpstr>
      <vt:lpstr>Gedrag</vt:lpstr>
      <vt:lpstr>Gedrag</vt:lpstr>
      <vt:lpstr>Activiteiten groepsdynamiek</vt:lpstr>
      <vt:lpstr>Determinatie</vt:lpstr>
      <vt:lpstr>Profielkeuze</vt:lpstr>
      <vt:lpstr>Profielkeuze</vt:lpstr>
      <vt:lpstr>Nu naar de profielen!</vt:lpstr>
    </vt:vector>
  </TitlesOfParts>
  <Company>Dunamare Onderwijsgroep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Zandbergen, A.</dc:creator>
  <cp:lastModifiedBy>Dorjee, L.</cp:lastModifiedBy>
  <cp:revision>52</cp:revision>
  <cp:lastPrinted>2019-03-11T17:36:35Z</cp:lastPrinted>
  <dcterms:created xsi:type="dcterms:W3CDTF">2014-11-10T09:02:36Z</dcterms:created>
  <dcterms:modified xsi:type="dcterms:W3CDTF">2022-04-05T06:43:22Z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0x0101007F83A096797AA943ADA1BB5FEB71965F</vt:lpwstr>
  </property>
  <property fmtid="{D5CDD505-2E9C-101B-9397-08002B2CF9AE}" pid="3" name="Author">
    <vt:lpwstr>3;#;UserInfo</vt:lpwstr>
  </property>
  <property fmtid="{D5CDD505-2E9C-101B-9397-08002B2CF9AE}" pid="4" name="Order">
    <vt:r8>13043700</vt:r8>
  </property>
  <property fmtid="{D5CDD505-2E9C-101B-9397-08002B2CF9AE}" pid="5" name="_ShortcutWebId">
    <vt:lpwstr/>
  </property>
  <property fmtid="{D5CDD505-2E9C-101B-9397-08002B2CF9AE}" pid="6" name="_ShortcutUniqueId">
    <vt:lpwstr/>
  </property>
  <property fmtid="{D5CDD505-2E9C-101B-9397-08002B2CF9AE}" pid="7" name="Modified">
    <vt:filetime>2015-06-23T03:02:36Z</vt:filetime>
  </property>
  <property fmtid="{D5CDD505-2E9C-101B-9397-08002B2CF9AE}" pid="8" name="Editor">
    <vt:lpwstr>3;#;UserInfo</vt:lpwstr>
  </property>
  <property fmtid="{D5CDD505-2E9C-101B-9397-08002B2CF9AE}" pid="9" name="_ShortcutSiteId">
    <vt:lpwstr/>
  </property>
  <property fmtid="{D5CDD505-2E9C-101B-9397-08002B2CF9AE}" pid="10" name="_ShortcutUrl">
    <vt:lpwstr/>
  </property>
  <property fmtid="{D5CDD505-2E9C-101B-9397-08002B2CF9AE}" pid="11" name="Created">
    <vt:filetime>2014-11-20T11:56:46Z</vt:filetime>
  </property>
</Properties>
</file>