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3"/>
  </p:sldMasterIdLst>
  <p:notesMasterIdLst>
    <p:notesMasterId r:id="rId33"/>
  </p:notesMasterIdLst>
  <p:sldIdLst>
    <p:sldId id="256" r:id="rId4"/>
    <p:sldId id="285" r:id="rId5"/>
    <p:sldId id="284" r:id="rId6"/>
    <p:sldId id="286" r:id="rId7"/>
    <p:sldId id="258" r:id="rId8"/>
    <p:sldId id="287" r:id="rId9"/>
    <p:sldId id="259" r:id="rId10"/>
    <p:sldId id="262" r:id="rId11"/>
    <p:sldId id="265" r:id="rId12"/>
    <p:sldId id="261" r:id="rId13"/>
    <p:sldId id="263" r:id="rId14"/>
    <p:sldId id="266" r:id="rId15"/>
    <p:sldId id="267" r:id="rId16"/>
    <p:sldId id="268" r:id="rId17"/>
    <p:sldId id="269" r:id="rId18"/>
    <p:sldId id="270" r:id="rId19"/>
    <p:sldId id="271" r:id="rId20"/>
    <p:sldId id="274" r:id="rId21"/>
    <p:sldId id="273" r:id="rId22"/>
    <p:sldId id="272" r:id="rId23"/>
    <p:sldId id="275" r:id="rId24"/>
    <p:sldId id="276" r:id="rId25"/>
    <p:sldId id="277" r:id="rId26"/>
    <p:sldId id="280" r:id="rId27"/>
    <p:sldId id="281" r:id="rId28"/>
    <p:sldId id="282" r:id="rId29"/>
    <p:sldId id="278" r:id="rId30"/>
    <p:sldId id="279" r:id="rId31"/>
    <p:sldId id="28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57A53F-49F3-D1BE-05EF-B3DC726E7E6B}" v="1" dt="2023-04-05T15:52:42.488"/>
    <p1510:client id="{3CE51C98-C7A6-4F7E-9E6D-0DC871EA7C37}" v="39" dt="2023-04-05T15:36:58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5/10/relationships/revisionInfo" Target="revisionInfo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pteijn, G." userId="S::g.kapteijn@maritiemcollegeijmuiden.nl::33f10479-6b6d-4db5-b788-8ede1b646b1c" providerId="AD" clId="Web-{3257A53F-49F3-D1BE-05EF-B3DC726E7E6B}"/>
    <pc:docChg chg="modSld">
      <pc:chgData name="Kapteijn, G." userId="S::g.kapteijn@maritiemcollegeijmuiden.nl::33f10479-6b6d-4db5-b788-8ede1b646b1c" providerId="AD" clId="Web-{3257A53F-49F3-D1BE-05EF-B3DC726E7E6B}" dt="2023-04-05T15:52:42.472" v="0" actId="20577"/>
      <pc:docMkLst>
        <pc:docMk/>
      </pc:docMkLst>
      <pc:sldChg chg="modSp">
        <pc:chgData name="Kapteijn, G." userId="S::g.kapteijn@maritiemcollegeijmuiden.nl::33f10479-6b6d-4db5-b788-8ede1b646b1c" providerId="AD" clId="Web-{3257A53F-49F3-D1BE-05EF-B3DC726E7E6B}" dt="2023-04-05T15:52:42.472" v="0" actId="20577"/>
        <pc:sldMkLst>
          <pc:docMk/>
          <pc:sldMk cId="1558644712" sldId="282"/>
        </pc:sldMkLst>
        <pc:spChg chg="mod">
          <ac:chgData name="Kapteijn, G." userId="S::g.kapteijn@maritiemcollegeijmuiden.nl::33f10479-6b6d-4db5-b788-8ede1b646b1c" providerId="AD" clId="Web-{3257A53F-49F3-D1BE-05EF-B3DC726E7E6B}" dt="2023-04-05T15:52:42.472" v="0" actId="20577"/>
          <ac:spMkLst>
            <pc:docMk/>
            <pc:sldMk cId="1558644712" sldId="282"/>
            <ac:spMk id="3" creationId="{684366E1-043E-4D48-9F74-36C9DBA414F5}"/>
          </ac:spMkLst>
        </pc:spChg>
      </pc:sldChg>
    </pc:docChg>
  </pc:docChgLst>
  <pc:docChgLst>
    <pc:chgData name="Kapteijn, G." userId="33f10479-6b6d-4db5-b788-8ede1b646b1c" providerId="ADAL" clId="{3CE51C98-C7A6-4F7E-9E6D-0DC871EA7C37}"/>
    <pc:docChg chg="undo custSel mod addSld delSld modSld sldOrd modMainMaster">
      <pc:chgData name="Kapteijn, G." userId="33f10479-6b6d-4db5-b788-8ede1b646b1c" providerId="ADAL" clId="{3CE51C98-C7A6-4F7E-9E6D-0DC871EA7C37}" dt="2023-04-05T15:48:23.474" v="2232" actId="207"/>
      <pc:docMkLst>
        <pc:docMk/>
      </pc:docMkLst>
      <pc:sldChg chg="delSp modSp mod setBg delDesignElem">
        <pc:chgData name="Kapteijn, G." userId="33f10479-6b6d-4db5-b788-8ede1b646b1c" providerId="ADAL" clId="{3CE51C98-C7A6-4F7E-9E6D-0DC871EA7C37}" dt="2023-04-05T15:42:23.040" v="2016" actId="207"/>
        <pc:sldMkLst>
          <pc:docMk/>
          <pc:sldMk cId="478342698" sldId="256"/>
        </pc:sldMkLst>
        <pc:spChg chg="mod">
          <ac:chgData name="Kapteijn, G." userId="33f10479-6b6d-4db5-b788-8ede1b646b1c" providerId="ADAL" clId="{3CE51C98-C7A6-4F7E-9E6D-0DC871EA7C37}" dt="2023-04-05T15:36:22.174" v="1949" actId="27636"/>
          <ac:spMkLst>
            <pc:docMk/>
            <pc:sldMk cId="478342698" sldId="256"/>
            <ac:spMk id="2" creationId="{874A86F0-5BAE-4995-B32C-3E314B57F75E}"/>
          </ac:spMkLst>
        </pc:spChg>
        <pc:spChg chg="mod">
          <ac:chgData name="Kapteijn, G." userId="33f10479-6b6d-4db5-b788-8ede1b646b1c" providerId="ADAL" clId="{3CE51C98-C7A6-4F7E-9E6D-0DC871EA7C37}" dt="2023-04-05T15:42:23.040" v="2016" actId="207"/>
          <ac:spMkLst>
            <pc:docMk/>
            <pc:sldMk cId="478342698" sldId="256"/>
            <ac:spMk id="3" creationId="{D66D56F9-FFB8-4D03-A9B7-B58C6A010CEB}"/>
          </ac:spMkLst>
        </pc:spChg>
        <pc:cxnChg chg="del">
          <ac:chgData name="Kapteijn, G." userId="33f10479-6b6d-4db5-b788-8ede1b646b1c" providerId="ADAL" clId="{3CE51C98-C7A6-4F7E-9E6D-0DC871EA7C37}" dt="2023-04-05T15:23:18.241" v="1797"/>
          <ac:cxnSpMkLst>
            <pc:docMk/>
            <pc:sldMk cId="478342698" sldId="256"/>
            <ac:cxnSpMk id="52" creationId="{EBAD6A72-88E8-42F7-88B9-CAF744536BE4}"/>
          </ac:cxnSpMkLst>
        </pc:cxnChg>
        <pc:cxnChg chg="del">
          <ac:chgData name="Kapteijn, G." userId="33f10479-6b6d-4db5-b788-8ede1b646b1c" providerId="ADAL" clId="{3CE51C98-C7A6-4F7E-9E6D-0DC871EA7C37}" dt="2023-04-05T15:23:18.241" v="1797"/>
          <ac:cxnSpMkLst>
            <pc:docMk/>
            <pc:sldMk cId="478342698" sldId="256"/>
            <ac:cxnSpMk id="54" creationId="{C800968E-0A99-46C4-A9B2-6A63AC66F4B0}"/>
          </ac:cxnSpMkLst>
        </pc:cxnChg>
      </pc:sldChg>
      <pc:sldChg chg="modSp del mod">
        <pc:chgData name="Kapteijn, G." userId="33f10479-6b6d-4db5-b788-8ede1b646b1c" providerId="ADAL" clId="{3CE51C98-C7A6-4F7E-9E6D-0DC871EA7C37}" dt="2023-04-05T13:40:08.790" v="309" actId="2696"/>
        <pc:sldMkLst>
          <pc:docMk/>
          <pc:sldMk cId="1357306825" sldId="257"/>
        </pc:sldMkLst>
        <pc:picChg chg="mod">
          <ac:chgData name="Kapteijn, G." userId="33f10479-6b6d-4db5-b788-8ede1b646b1c" providerId="ADAL" clId="{3CE51C98-C7A6-4F7E-9E6D-0DC871EA7C37}" dt="2023-04-05T13:34:07.296" v="54" actId="1076"/>
          <ac:picMkLst>
            <pc:docMk/>
            <pc:sldMk cId="1357306825" sldId="257"/>
            <ac:picMk id="7" creationId="{11F34DD0-2743-4A23-B285-1D3A29541133}"/>
          </ac:picMkLst>
        </pc:picChg>
      </pc:sldChg>
      <pc:sldChg chg="addSp delSp modSp mod setBg delDesignElem">
        <pc:chgData name="Kapteijn, G." userId="33f10479-6b6d-4db5-b788-8ede1b646b1c" providerId="ADAL" clId="{3CE51C98-C7A6-4F7E-9E6D-0DC871EA7C37}" dt="2023-04-05T15:46:38.907" v="2161" actId="207"/>
        <pc:sldMkLst>
          <pc:docMk/>
          <pc:sldMk cId="1327665252" sldId="258"/>
        </pc:sldMkLst>
        <pc:spChg chg="mod">
          <ac:chgData name="Kapteijn, G." userId="33f10479-6b6d-4db5-b788-8ede1b646b1c" providerId="ADAL" clId="{3CE51C98-C7A6-4F7E-9E6D-0DC871EA7C37}" dt="2023-04-05T15:37:10.540" v="1960" actId="26606"/>
          <ac:spMkLst>
            <pc:docMk/>
            <pc:sldMk cId="1327665252" sldId="258"/>
            <ac:spMk id="2" creationId="{1CD6108A-1D8E-46D5-8A5F-141B90C058B7}"/>
          </ac:spMkLst>
        </pc:spChg>
        <pc:spChg chg="mod ord">
          <ac:chgData name="Kapteijn, G." userId="33f10479-6b6d-4db5-b788-8ede1b646b1c" providerId="ADAL" clId="{3CE51C98-C7A6-4F7E-9E6D-0DC871EA7C37}" dt="2023-04-05T15:46:38.907" v="2161" actId="207"/>
          <ac:spMkLst>
            <pc:docMk/>
            <pc:sldMk cId="1327665252" sldId="258"/>
            <ac:spMk id="3" creationId="{C92B5888-4BF0-4E59-9F0E-BF9B0A8DE36B}"/>
          </ac:spMkLst>
        </pc:spChg>
        <pc:spChg chg="add">
          <ac:chgData name="Kapteijn, G." userId="33f10479-6b6d-4db5-b788-8ede1b646b1c" providerId="ADAL" clId="{3CE51C98-C7A6-4F7E-9E6D-0DC871EA7C37}" dt="2023-04-05T15:37:10.540" v="1960" actId="26606"/>
          <ac:spMkLst>
            <pc:docMk/>
            <pc:sldMk cId="1327665252" sldId="258"/>
            <ac:spMk id="7" creationId="{321515B3-D7DF-4C4F-A467-0453818807FB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1327665252" sldId="258"/>
            <ac:spMk id="10" creationId="{2C6A2225-94AF-4BC4-98F4-77746E7B10A9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1327665252" sldId="258"/>
            <ac:spMk id="15" creationId="{648F5915-2CE1-4F74-88C5-D4366893D2DF}"/>
          </ac:spMkLst>
        </pc:spChg>
        <pc:grpChg chg="add">
          <ac:chgData name="Kapteijn, G." userId="33f10479-6b6d-4db5-b788-8ede1b646b1c" providerId="ADAL" clId="{3CE51C98-C7A6-4F7E-9E6D-0DC871EA7C37}" dt="2023-04-05T15:37:10.540" v="1960" actId="26606"/>
          <ac:grpSpMkLst>
            <pc:docMk/>
            <pc:sldMk cId="1327665252" sldId="258"/>
            <ac:grpSpMk id="12" creationId="{1D0D9B5C-0C7A-4DB1-BD34-5F267130C71B}"/>
          </ac:grpSpMkLst>
        </pc:grpChg>
        <pc:picChg chg="mod">
          <ac:chgData name="Kapteijn, G." userId="33f10479-6b6d-4db5-b788-8ede1b646b1c" providerId="ADAL" clId="{3CE51C98-C7A6-4F7E-9E6D-0DC871EA7C37}" dt="2023-04-05T15:37:10.540" v="1960" actId="26606"/>
          <ac:picMkLst>
            <pc:docMk/>
            <pc:sldMk cId="1327665252" sldId="258"/>
            <ac:picMk id="4" creationId="{9FD1480D-2BAC-423B-987F-F8AC042DBBDE}"/>
          </ac:picMkLst>
        </pc:picChg>
        <pc:picChg chg="mod ord">
          <ac:chgData name="Kapteijn, G." userId="33f10479-6b6d-4db5-b788-8ede1b646b1c" providerId="ADAL" clId="{3CE51C98-C7A6-4F7E-9E6D-0DC871EA7C37}" dt="2023-04-05T15:37:10.540" v="1960" actId="26606"/>
          <ac:picMkLst>
            <pc:docMk/>
            <pc:sldMk cId="1327665252" sldId="258"/>
            <ac:picMk id="5" creationId="{0151BE58-3C40-4160-AA3C-62BAA3889C23}"/>
          </ac:picMkLst>
        </pc:picChg>
      </pc:sldChg>
      <pc:sldChg chg="delSp setBg delDesignElem">
        <pc:chgData name="Kapteijn, G." userId="33f10479-6b6d-4db5-b788-8ede1b646b1c" providerId="ADAL" clId="{3CE51C98-C7A6-4F7E-9E6D-0DC871EA7C37}" dt="2023-04-05T15:23:18.241" v="1797"/>
        <pc:sldMkLst>
          <pc:docMk/>
          <pc:sldMk cId="3916395318" sldId="259"/>
        </pc:sldMkLst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3916395318" sldId="259"/>
            <ac:spMk id="13" creationId="{4038CB10-1F5C-4D54-9DF7-12586DE5B007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3916395318" sldId="259"/>
            <ac:spMk id="14" creationId="{73ED6512-6858-4552-B699-9A97FE9A4EA2}"/>
          </ac:spMkLst>
        </pc:spChg>
      </pc:sldChg>
      <pc:sldChg chg="delSp setBg delDesignElem">
        <pc:chgData name="Kapteijn, G." userId="33f10479-6b6d-4db5-b788-8ede1b646b1c" providerId="ADAL" clId="{3CE51C98-C7A6-4F7E-9E6D-0DC871EA7C37}" dt="2023-04-05T15:23:18.241" v="1797"/>
        <pc:sldMkLst>
          <pc:docMk/>
          <pc:sldMk cId="3839811417" sldId="261"/>
        </pc:sldMkLst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3839811417" sldId="261"/>
            <ac:spMk id="9" creationId="{4038CB10-1F5C-4D54-9DF7-12586DE5B007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3839811417" sldId="261"/>
            <ac:spMk id="11" creationId="{73ED6512-6858-4552-B699-9A97FE9A4EA2}"/>
          </ac:spMkLst>
        </pc:spChg>
      </pc:sldChg>
      <pc:sldChg chg="delSp modSp mod setBg delDesignElem">
        <pc:chgData name="Kapteijn, G." userId="33f10479-6b6d-4db5-b788-8ede1b646b1c" providerId="ADAL" clId="{3CE51C98-C7A6-4F7E-9E6D-0DC871EA7C37}" dt="2023-04-05T15:48:23.474" v="2232" actId="207"/>
        <pc:sldMkLst>
          <pc:docMk/>
          <pc:sldMk cId="1443794247" sldId="262"/>
        </pc:sldMkLst>
        <pc:spChg chg="mod">
          <ac:chgData name="Kapteijn, G." userId="33f10479-6b6d-4db5-b788-8ede1b646b1c" providerId="ADAL" clId="{3CE51C98-C7A6-4F7E-9E6D-0DC871EA7C37}" dt="2023-04-05T15:37:37.307" v="1964" actId="26606"/>
          <ac:spMkLst>
            <pc:docMk/>
            <pc:sldMk cId="1443794247" sldId="262"/>
            <ac:spMk id="2" creationId="{F7D50B4C-C1F0-41C0-A93E-E21D62AF7658}"/>
          </ac:spMkLst>
        </pc:spChg>
        <pc:spChg chg="mod ord">
          <ac:chgData name="Kapteijn, G." userId="33f10479-6b6d-4db5-b788-8ede1b646b1c" providerId="ADAL" clId="{3CE51C98-C7A6-4F7E-9E6D-0DC871EA7C37}" dt="2023-04-05T15:48:23.474" v="2232" actId="207"/>
          <ac:spMkLst>
            <pc:docMk/>
            <pc:sldMk cId="1443794247" sldId="262"/>
            <ac:spMk id="3" creationId="{5E7232BE-9035-48E2-8FD2-1666DDDBEB2B}"/>
          </ac:spMkLst>
        </pc:spChg>
        <pc:spChg chg="del">
          <ac:chgData name="Kapteijn, G." userId="33f10479-6b6d-4db5-b788-8ede1b646b1c" providerId="ADAL" clId="{3CE51C98-C7A6-4F7E-9E6D-0DC871EA7C37}" dt="2023-04-05T15:31:54.423" v="1893"/>
          <ac:spMkLst>
            <pc:docMk/>
            <pc:sldMk cId="1443794247" sldId="262"/>
            <ac:spMk id="16" creationId="{4038CB10-1F5C-4D54-9DF7-12586DE5B007}"/>
          </ac:spMkLst>
        </pc:spChg>
        <pc:spChg chg="del">
          <ac:chgData name="Kapteijn, G." userId="33f10479-6b6d-4db5-b788-8ede1b646b1c" providerId="ADAL" clId="{3CE51C98-C7A6-4F7E-9E6D-0DC871EA7C37}" dt="2023-04-05T15:31:54.423" v="1893"/>
          <ac:spMkLst>
            <pc:docMk/>
            <pc:sldMk cId="1443794247" sldId="262"/>
            <ac:spMk id="18" creationId="{73ED6512-6858-4552-B699-9A97FE9A4EA2}"/>
          </ac:spMkLst>
        </pc:spChg>
        <pc:picChg chg="mod">
          <ac:chgData name="Kapteijn, G." userId="33f10479-6b6d-4db5-b788-8ede1b646b1c" providerId="ADAL" clId="{3CE51C98-C7A6-4F7E-9E6D-0DC871EA7C37}" dt="2023-04-05T15:37:37.307" v="1964" actId="26606"/>
          <ac:picMkLst>
            <pc:docMk/>
            <pc:sldMk cId="1443794247" sldId="262"/>
            <ac:picMk id="4" creationId="{6C0DE232-5BF7-411A-84FB-515795915FDF}"/>
          </ac:picMkLst>
        </pc:picChg>
      </pc:sldChg>
      <pc:sldChg chg="addSp delSp modSp mod setBg delDesignElem">
        <pc:chgData name="Kapteijn, G." userId="33f10479-6b6d-4db5-b788-8ede1b646b1c" providerId="ADAL" clId="{3CE51C98-C7A6-4F7E-9E6D-0DC871EA7C37}" dt="2023-04-05T15:37:54.857" v="1966" actId="26606"/>
        <pc:sldMkLst>
          <pc:docMk/>
          <pc:sldMk cId="2588141426" sldId="263"/>
        </pc:sldMkLst>
        <pc:spChg chg="mod">
          <ac:chgData name="Kapteijn, G." userId="33f10479-6b6d-4db5-b788-8ede1b646b1c" providerId="ADAL" clId="{3CE51C98-C7A6-4F7E-9E6D-0DC871EA7C37}" dt="2023-04-05T15:37:54.857" v="1966" actId="26606"/>
          <ac:spMkLst>
            <pc:docMk/>
            <pc:sldMk cId="2588141426" sldId="263"/>
            <ac:spMk id="2" creationId="{ED1E60F8-15F1-44D1-94EA-51D03E474376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2588141426" sldId="263"/>
            <ac:spMk id="9" creationId="{6753252F-4873-4F63-801D-CC719279A7D5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2588141426" sldId="263"/>
            <ac:spMk id="11" creationId="{047C8CCB-F95D-4249-92DD-651249D3535A}"/>
          </ac:spMkLst>
        </pc:spChg>
        <pc:spChg chg="add">
          <ac:chgData name="Kapteijn, G." userId="33f10479-6b6d-4db5-b788-8ede1b646b1c" providerId="ADAL" clId="{3CE51C98-C7A6-4F7E-9E6D-0DC871EA7C37}" dt="2023-04-05T15:37:54.857" v="1966" actId="26606"/>
          <ac:spMkLst>
            <pc:docMk/>
            <pc:sldMk cId="2588141426" sldId="263"/>
            <ac:spMk id="19" creationId="{C5BDD1EA-D8C1-45AF-9F0A-14A2A137BA2A}"/>
          </ac:spMkLst>
        </pc:spChg>
        <pc:spChg chg="add">
          <ac:chgData name="Kapteijn, G." userId="33f10479-6b6d-4db5-b788-8ede1b646b1c" providerId="ADAL" clId="{3CE51C98-C7A6-4F7E-9E6D-0DC871EA7C37}" dt="2023-04-05T15:37:54.857" v="1966" actId="26606"/>
          <ac:spMkLst>
            <pc:docMk/>
            <pc:sldMk cId="2588141426" sldId="263"/>
            <ac:spMk id="21" creationId="{14354E08-0068-48D7-A8AD-84C7B1CF585D}"/>
          </ac:spMkLst>
        </pc:spChg>
        <pc:grpChg chg="add">
          <ac:chgData name="Kapteijn, G." userId="33f10479-6b6d-4db5-b788-8ede1b646b1c" providerId="ADAL" clId="{3CE51C98-C7A6-4F7E-9E6D-0DC871EA7C37}" dt="2023-04-05T15:37:54.857" v="1966" actId="26606"/>
          <ac:grpSpMkLst>
            <pc:docMk/>
            <pc:sldMk cId="2588141426" sldId="263"/>
            <ac:grpSpMk id="23" creationId="{A779F34F-2960-4B81-BA08-445B6F6A0CD7}"/>
          </ac:grpSpMkLst>
        </pc:grpChg>
        <pc:picChg chg="mod">
          <ac:chgData name="Kapteijn, G." userId="33f10479-6b6d-4db5-b788-8ede1b646b1c" providerId="ADAL" clId="{3CE51C98-C7A6-4F7E-9E6D-0DC871EA7C37}" dt="2023-04-05T15:37:54.857" v="1966" actId="26606"/>
          <ac:picMkLst>
            <pc:docMk/>
            <pc:sldMk cId="2588141426" sldId="263"/>
            <ac:picMk id="4" creationId="{2265FF7A-8681-4951-BE6E-94C565DD307F}"/>
          </ac:picMkLst>
        </pc:picChg>
        <pc:cxnChg chg="add">
          <ac:chgData name="Kapteijn, G." userId="33f10479-6b6d-4db5-b788-8ede1b646b1c" providerId="ADAL" clId="{3CE51C98-C7A6-4F7E-9E6D-0DC871EA7C37}" dt="2023-04-05T15:37:54.857" v="1966" actId="26606"/>
          <ac:cxnSpMkLst>
            <pc:docMk/>
            <pc:sldMk cId="2588141426" sldId="263"/>
            <ac:cxnSpMk id="6" creationId="{8FD48FB1-66D8-4676-B0AA-C139A1DB78D1}"/>
          </ac:cxnSpMkLst>
        </pc:cxnChg>
        <pc:cxnChg chg="add">
          <ac:chgData name="Kapteijn, G." userId="33f10479-6b6d-4db5-b788-8ede1b646b1c" providerId="ADAL" clId="{3CE51C98-C7A6-4F7E-9E6D-0DC871EA7C37}" dt="2023-04-05T15:37:54.857" v="1966" actId="26606"/>
          <ac:cxnSpMkLst>
            <pc:docMk/>
            <pc:sldMk cId="2588141426" sldId="263"/>
            <ac:cxnSpMk id="7" creationId="{F033F5AE-6728-4F19-8DED-658E674B31B9}"/>
          </ac:cxnSpMkLst>
        </pc:cxnChg>
        <pc:cxnChg chg="add">
          <ac:chgData name="Kapteijn, G." userId="33f10479-6b6d-4db5-b788-8ede1b646b1c" providerId="ADAL" clId="{3CE51C98-C7A6-4F7E-9E6D-0DC871EA7C37}" dt="2023-04-05T15:37:54.857" v="1966" actId="26606"/>
          <ac:cxnSpMkLst>
            <pc:docMk/>
            <pc:sldMk cId="2588141426" sldId="263"/>
            <ac:cxnSpMk id="13" creationId="{82C7D74A-18BA-4709-A808-44E8815C4430}"/>
          </ac:cxnSpMkLst>
        </pc:cxnChg>
        <pc:cxnChg chg="add">
          <ac:chgData name="Kapteijn, G." userId="33f10479-6b6d-4db5-b788-8ede1b646b1c" providerId="ADAL" clId="{3CE51C98-C7A6-4F7E-9E6D-0DC871EA7C37}" dt="2023-04-05T15:37:54.857" v="1966" actId="26606"/>
          <ac:cxnSpMkLst>
            <pc:docMk/>
            <pc:sldMk cId="2588141426" sldId="263"/>
            <ac:cxnSpMk id="15" creationId="{B5164A3F-1561-4039-8185-AB0EEB713EA7}"/>
          </ac:cxnSpMkLst>
        </pc:cxnChg>
        <pc:cxnChg chg="add">
          <ac:chgData name="Kapteijn, G." userId="33f10479-6b6d-4db5-b788-8ede1b646b1c" providerId="ADAL" clId="{3CE51C98-C7A6-4F7E-9E6D-0DC871EA7C37}" dt="2023-04-05T15:37:54.857" v="1966" actId="26606"/>
          <ac:cxnSpMkLst>
            <pc:docMk/>
            <pc:sldMk cId="2588141426" sldId="263"/>
            <ac:cxnSpMk id="17" creationId="{2A35DB53-42BE-460E-9CA1-1294C98463CB}"/>
          </ac:cxnSpMkLst>
        </pc:cxnChg>
      </pc:sldChg>
      <pc:sldChg chg="addSp delSp modSp mod setBg setClrOvrMap delDesignElem">
        <pc:chgData name="Kapteijn, G." userId="33f10479-6b6d-4db5-b788-8ede1b646b1c" providerId="ADAL" clId="{3CE51C98-C7A6-4F7E-9E6D-0DC871EA7C37}" dt="2023-04-05T15:37:44.524" v="1965" actId="26606"/>
        <pc:sldMkLst>
          <pc:docMk/>
          <pc:sldMk cId="2598948028" sldId="265"/>
        </pc:sldMkLst>
        <pc:spChg chg="mod">
          <ac:chgData name="Kapteijn, G." userId="33f10479-6b6d-4db5-b788-8ede1b646b1c" providerId="ADAL" clId="{3CE51C98-C7A6-4F7E-9E6D-0DC871EA7C37}" dt="2023-04-05T15:37:44.524" v="1965" actId="26606"/>
          <ac:spMkLst>
            <pc:docMk/>
            <pc:sldMk cId="2598948028" sldId="265"/>
            <ac:spMk id="2" creationId="{41CAC3E1-2807-4073-B17D-A3109B210228}"/>
          </ac:spMkLst>
        </pc:spChg>
        <pc:spChg chg="mod ord">
          <ac:chgData name="Kapteijn, G." userId="33f10479-6b6d-4db5-b788-8ede1b646b1c" providerId="ADAL" clId="{3CE51C98-C7A6-4F7E-9E6D-0DC871EA7C37}" dt="2023-04-05T15:37:44.524" v="1965" actId="26606"/>
          <ac:spMkLst>
            <pc:docMk/>
            <pc:sldMk cId="2598948028" sldId="265"/>
            <ac:spMk id="3" creationId="{71749157-EB63-4079-9FD3-24A7FE8A458D}"/>
          </ac:spMkLst>
        </pc:spChg>
        <pc:spChg chg="add del">
          <ac:chgData name="Kapteijn, G." userId="33f10479-6b6d-4db5-b788-8ede1b646b1c" providerId="ADAL" clId="{3CE51C98-C7A6-4F7E-9E6D-0DC871EA7C37}" dt="2023-04-05T15:36:13.116" v="1901"/>
          <ac:spMkLst>
            <pc:docMk/>
            <pc:sldMk cId="2598948028" sldId="265"/>
            <ac:spMk id="7" creationId="{394842B0-684D-44CC-B4BC-D13331CFD290}"/>
          </ac:spMkLst>
        </pc:spChg>
        <pc:spChg chg="add del">
          <ac:chgData name="Kapteijn, G." userId="33f10479-6b6d-4db5-b788-8ede1b646b1c" providerId="ADAL" clId="{3CE51C98-C7A6-4F7E-9E6D-0DC871EA7C37}" dt="2023-04-05T15:36:13.116" v="1901"/>
          <ac:spMkLst>
            <pc:docMk/>
            <pc:sldMk cId="2598948028" sldId="265"/>
            <ac:spMk id="8" creationId="{4C2A3DC3-F495-4B99-9FF3-3FB30D63235E}"/>
          </ac:spMkLst>
        </pc:spChg>
        <pc:spChg chg="add">
          <ac:chgData name="Kapteijn, G." userId="33f10479-6b6d-4db5-b788-8ede1b646b1c" providerId="ADAL" clId="{3CE51C98-C7A6-4F7E-9E6D-0DC871EA7C37}" dt="2023-04-05T15:37:44.524" v="1965" actId="26606"/>
          <ac:spMkLst>
            <pc:docMk/>
            <pc:sldMk cId="2598948028" sldId="265"/>
            <ac:spMk id="9" creationId="{321515B3-D7DF-4C4F-A467-0453818807FB}"/>
          </ac:spMkLst>
        </pc:spChg>
        <pc:spChg chg="del">
          <ac:chgData name="Kapteijn, G." userId="33f10479-6b6d-4db5-b788-8ede1b646b1c" providerId="ADAL" clId="{3CE51C98-C7A6-4F7E-9E6D-0DC871EA7C37}" dt="2023-04-05T15:31:54.423" v="1893"/>
          <ac:spMkLst>
            <pc:docMk/>
            <pc:sldMk cId="2598948028" sldId="265"/>
            <ac:spMk id="10" creationId="{2C6A2225-94AF-4BC4-98F4-77746E7B10A9}"/>
          </ac:spMkLst>
        </pc:spChg>
        <pc:spChg chg="del">
          <ac:chgData name="Kapteijn, G." userId="33f10479-6b6d-4db5-b788-8ede1b646b1c" providerId="ADAL" clId="{3CE51C98-C7A6-4F7E-9E6D-0DC871EA7C37}" dt="2023-04-05T15:31:54.423" v="1893"/>
          <ac:spMkLst>
            <pc:docMk/>
            <pc:sldMk cId="2598948028" sldId="265"/>
            <ac:spMk id="12" creationId="{648F5915-2CE1-4F74-88C5-D4366893D2DF}"/>
          </ac:spMkLst>
        </pc:spChg>
        <pc:grpChg chg="add">
          <ac:chgData name="Kapteijn, G." userId="33f10479-6b6d-4db5-b788-8ede1b646b1c" providerId="ADAL" clId="{3CE51C98-C7A6-4F7E-9E6D-0DC871EA7C37}" dt="2023-04-05T15:37:44.524" v="1965" actId="26606"/>
          <ac:grpSpMkLst>
            <pc:docMk/>
            <pc:sldMk cId="2598948028" sldId="265"/>
            <ac:grpSpMk id="11" creationId="{1D0D9B5C-0C7A-4DB1-BD34-5F267130C71B}"/>
          </ac:grpSpMkLst>
        </pc:grpChg>
        <pc:picChg chg="mod">
          <ac:chgData name="Kapteijn, G." userId="33f10479-6b6d-4db5-b788-8ede1b646b1c" providerId="ADAL" clId="{3CE51C98-C7A6-4F7E-9E6D-0DC871EA7C37}" dt="2023-04-05T15:37:44.524" v="1965" actId="26606"/>
          <ac:picMkLst>
            <pc:docMk/>
            <pc:sldMk cId="2598948028" sldId="265"/>
            <ac:picMk id="4" creationId="{AE89DC8D-9541-4AB5-B4A0-0E9B2164B7F7}"/>
          </ac:picMkLst>
        </pc:picChg>
        <pc:picChg chg="mod ord">
          <ac:chgData name="Kapteijn, G." userId="33f10479-6b6d-4db5-b788-8ede1b646b1c" providerId="ADAL" clId="{3CE51C98-C7A6-4F7E-9E6D-0DC871EA7C37}" dt="2023-04-05T15:37:44.524" v="1965" actId="26606"/>
          <ac:picMkLst>
            <pc:docMk/>
            <pc:sldMk cId="2598948028" sldId="265"/>
            <ac:picMk id="5" creationId="{6AF341CB-D92E-45DE-8D67-D3DE8CF9C416}"/>
          </ac:picMkLst>
        </pc:picChg>
      </pc:sldChg>
      <pc:sldChg chg="delSp setBg delDesignElem">
        <pc:chgData name="Kapteijn, G." userId="33f10479-6b6d-4db5-b788-8ede1b646b1c" providerId="ADAL" clId="{3CE51C98-C7A6-4F7E-9E6D-0DC871EA7C37}" dt="2023-04-05T15:23:18.241" v="1797"/>
        <pc:sldMkLst>
          <pc:docMk/>
          <pc:sldMk cId="3602394547" sldId="266"/>
        </pc:sldMkLst>
        <pc:cxnChg chg="del">
          <ac:chgData name="Kapteijn, G." userId="33f10479-6b6d-4db5-b788-8ede1b646b1c" providerId="ADAL" clId="{3CE51C98-C7A6-4F7E-9E6D-0DC871EA7C37}" dt="2023-04-05T15:23:18.241" v="1797"/>
          <ac:cxnSpMkLst>
            <pc:docMk/>
            <pc:sldMk cId="3602394547" sldId="266"/>
            <ac:cxnSpMk id="19" creationId="{564940E8-4031-4205-8D84-CBBB398C9148}"/>
          </ac:cxnSpMkLst>
        </pc:cxnChg>
        <pc:cxnChg chg="del">
          <ac:chgData name="Kapteijn, G." userId="33f10479-6b6d-4db5-b788-8ede1b646b1c" providerId="ADAL" clId="{3CE51C98-C7A6-4F7E-9E6D-0DC871EA7C37}" dt="2023-04-05T15:23:18.241" v="1797"/>
          <ac:cxnSpMkLst>
            <pc:docMk/>
            <pc:sldMk cId="3602394547" sldId="266"/>
            <ac:cxnSpMk id="21" creationId="{3D83F26F-C55B-4A92-9AFF-4894D14E27C5}"/>
          </ac:cxnSpMkLst>
        </pc:cxnChg>
      </pc:sldChg>
      <pc:sldChg chg="delSp setBg delDesignElem">
        <pc:chgData name="Kapteijn, G." userId="33f10479-6b6d-4db5-b788-8ede1b646b1c" providerId="ADAL" clId="{3CE51C98-C7A6-4F7E-9E6D-0DC871EA7C37}" dt="2023-04-05T15:23:18.241" v="1797"/>
        <pc:sldMkLst>
          <pc:docMk/>
          <pc:sldMk cId="649614605" sldId="267"/>
        </pc:sldMkLst>
        <pc:cxnChg chg="del">
          <ac:chgData name="Kapteijn, G." userId="33f10479-6b6d-4db5-b788-8ede1b646b1c" providerId="ADAL" clId="{3CE51C98-C7A6-4F7E-9E6D-0DC871EA7C37}" dt="2023-04-05T15:23:18.241" v="1797"/>
          <ac:cxnSpMkLst>
            <pc:docMk/>
            <pc:sldMk cId="649614605" sldId="267"/>
            <ac:cxnSpMk id="32" creationId="{564940E8-4031-4205-8D84-CBBB398C9148}"/>
          </ac:cxnSpMkLst>
        </pc:cxnChg>
        <pc:cxnChg chg="del">
          <ac:chgData name="Kapteijn, G." userId="33f10479-6b6d-4db5-b788-8ede1b646b1c" providerId="ADAL" clId="{3CE51C98-C7A6-4F7E-9E6D-0DC871EA7C37}" dt="2023-04-05T15:23:18.241" v="1797"/>
          <ac:cxnSpMkLst>
            <pc:docMk/>
            <pc:sldMk cId="649614605" sldId="267"/>
            <ac:cxnSpMk id="34" creationId="{3D83F26F-C55B-4A92-9AFF-4894D14E27C5}"/>
          </ac:cxnSpMkLst>
        </pc:cxnChg>
      </pc:sldChg>
      <pc:sldChg chg="delSp modSp mod setBg delDesignElem">
        <pc:chgData name="Kapteijn, G." userId="33f10479-6b6d-4db5-b788-8ede1b646b1c" providerId="ADAL" clId="{3CE51C98-C7A6-4F7E-9E6D-0DC871EA7C37}" dt="2023-04-05T15:29:24.457" v="1869" actId="20577"/>
        <pc:sldMkLst>
          <pc:docMk/>
          <pc:sldMk cId="2927244111" sldId="268"/>
        </pc:sldMkLst>
        <pc:spChg chg="mod">
          <ac:chgData name="Kapteijn, G." userId="33f10479-6b6d-4db5-b788-8ede1b646b1c" providerId="ADAL" clId="{3CE51C98-C7A6-4F7E-9E6D-0DC871EA7C37}" dt="2023-04-05T15:29:24.457" v="1869" actId="20577"/>
          <ac:spMkLst>
            <pc:docMk/>
            <pc:sldMk cId="2927244111" sldId="268"/>
            <ac:spMk id="2" creationId="{7E4F6CCD-3535-49D6-AEAD-6626CC6C202A}"/>
          </ac:spMkLst>
        </pc:spChg>
        <pc:cxnChg chg="del">
          <ac:chgData name="Kapteijn, G." userId="33f10479-6b6d-4db5-b788-8ede1b646b1c" providerId="ADAL" clId="{3CE51C98-C7A6-4F7E-9E6D-0DC871EA7C37}" dt="2023-04-05T15:23:18.241" v="1797"/>
          <ac:cxnSpMkLst>
            <pc:docMk/>
            <pc:sldMk cId="2927244111" sldId="268"/>
            <ac:cxnSpMk id="22" creationId="{564940E8-4031-4205-8D84-CBBB398C9148}"/>
          </ac:cxnSpMkLst>
        </pc:cxnChg>
        <pc:cxnChg chg="del">
          <ac:chgData name="Kapteijn, G." userId="33f10479-6b6d-4db5-b788-8ede1b646b1c" providerId="ADAL" clId="{3CE51C98-C7A6-4F7E-9E6D-0DC871EA7C37}" dt="2023-04-05T15:23:18.241" v="1797"/>
          <ac:cxnSpMkLst>
            <pc:docMk/>
            <pc:sldMk cId="2927244111" sldId="268"/>
            <ac:cxnSpMk id="24" creationId="{3D83F26F-C55B-4A92-9AFF-4894D14E27C5}"/>
          </ac:cxnSpMkLst>
        </pc:cxnChg>
      </pc:sldChg>
      <pc:sldChg chg="delSp modSp mod setBg delDesignElem">
        <pc:chgData name="Kapteijn, G." userId="33f10479-6b6d-4db5-b788-8ede1b646b1c" providerId="ADAL" clId="{3CE51C98-C7A6-4F7E-9E6D-0DC871EA7C37}" dt="2023-04-05T15:29:47.257" v="1873" actId="20577"/>
        <pc:sldMkLst>
          <pc:docMk/>
          <pc:sldMk cId="1336585235" sldId="269"/>
        </pc:sldMkLst>
        <pc:spChg chg="mod">
          <ac:chgData name="Kapteijn, G." userId="33f10479-6b6d-4db5-b788-8ede1b646b1c" providerId="ADAL" clId="{3CE51C98-C7A6-4F7E-9E6D-0DC871EA7C37}" dt="2023-04-05T15:29:47.257" v="1873" actId="20577"/>
          <ac:spMkLst>
            <pc:docMk/>
            <pc:sldMk cId="1336585235" sldId="269"/>
            <ac:spMk id="2" creationId="{BFD30D0C-4BD2-44A4-8E9E-FAADA686572B}"/>
          </ac:spMkLst>
        </pc:spChg>
        <pc:cxnChg chg="del">
          <ac:chgData name="Kapteijn, G." userId="33f10479-6b6d-4db5-b788-8ede1b646b1c" providerId="ADAL" clId="{3CE51C98-C7A6-4F7E-9E6D-0DC871EA7C37}" dt="2023-04-05T15:23:18.241" v="1797"/>
          <ac:cxnSpMkLst>
            <pc:docMk/>
            <pc:sldMk cId="1336585235" sldId="269"/>
            <ac:cxnSpMk id="18" creationId="{564940E8-4031-4205-8D84-CBBB398C9148}"/>
          </ac:cxnSpMkLst>
        </pc:cxnChg>
        <pc:cxnChg chg="del">
          <ac:chgData name="Kapteijn, G." userId="33f10479-6b6d-4db5-b788-8ede1b646b1c" providerId="ADAL" clId="{3CE51C98-C7A6-4F7E-9E6D-0DC871EA7C37}" dt="2023-04-05T15:23:18.241" v="1797"/>
          <ac:cxnSpMkLst>
            <pc:docMk/>
            <pc:sldMk cId="1336585235" sldId="269"/>
            <ac:cxnSpMk id="20" creationId="{3D83F26F-C55B-4A92-9AFF-4894D14E27C5}"/>
          </ac:cxnSpMkLst>
        </pc:cxnChg>
      </pc:sldChg>
      <pc:sldChg chg="delSp modSp mod setBg delDesignElem">
        <pc:chgData name="Kapteijn, G." userId="33f10479-6b6d-4db5-b788-8ede1b646b1c" providerId="ADAL" clId="{3CE51C98-C7A6-4F7E-9E6D-0DC871EA7C37}" dt="2023-04-05T15:36:22.224" v="1952" actId="27636"/>
        <pc:sldMkLst>
          <pc:docMk/>
          <pc:sldMk cId="4021658461" sldId="270"/>
        </pc:sldMkLst>
        <pc:spChg chg="mod">
          <ac:chgData name="Kapteijn, G." userId="33f10479-6b6d-4db5-b788-8ede1b646b1c" providerId="ADAL" clId="{3CE51C98-C7A6-4F7E-9E6D-0DC871EA7C37}" dt="2023-04-05T15:36:22.224" v="1952" actId="27636"/>
          <ac:spMkLst>
            <pc:docMk/>
            <pc:sldMk cId="4021658461" sldId="270"/>
            <ac:spMk id="2" creationId="{0070C3CE-DAB1-4E5A-9960-99C875ECF4F7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4021658461" sldId="270"/>
            <ac:spMk id="11" creationId="{4F74D28C-3268-4E35-8EE1-D92CB4A85A7D}"/>
          </ac:spMkLst>
        </pc:spChg>
      </pc:sldChg>
      <pc:sldChg chg="delSp modSp mod setBg delDesignElem">
        <pc:chgData name="Kapteijn, G." userId="33f10479-6b6d-4db5-b788-8ede1b646b1c" providerId="ADAL" clId="{3CE51C98-C7A6-4F7E-9E6D-0DC871EA7C37}" dt="2023-04-05T15:40:57.824" v="2009" actId="207"/>
        <pc:sldMkLst>
          <pc:docMk/>
          <pc:sldMk cId="4278557701" sldId="271"/>
        </pc:sldMkLst>
        <pc:spChg chg="mod">
          <ac:chgData name="Kapteijn, G." userId="33f10479-6b6d-4db5-b788-8ede1b646b1c" providerId="ADAL" clId="{3CE51C98-C7A6-4F7E-9E6D-0DC871EA7C37}" dt="2023-04-05T15:36:22.241" v="1953" actId="27636"/>
          <ac:spMkLst>
            <pc:docMk/>
            <pc:sldMk cId="4278557701" sldId="271"/>
            <ac:spMk id="2" creationId="{4A690894-E998-4B96-A8F0-0F60CC13C8BB}"/>
          </ac:spMkLst>
        </pc:spChg>
        <pc:spChg chg="mod">
          <ac:chgData name="Kapteijn, G." userId="33f10479-6b6d-4db5-b788-8ede1b646b1c" providerId="ADAL" clId="{3CE51C98-C7A6-4F7E-9E6D-0DC871EA7C37}" dt="2023-04-05T15:40:57.824" v="2009" actId="207"/>
          <ac:spMkLst>
            <pc:docMk/>
            <pc:sldMk cId="4278557701" sldId="271"/>
            <ac:spMk id="3" creationId="{979F4748-6FED-4B93-A855-BFA8611BA7B7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4278557701" sldId="271"/>
            <ac:spMk id="17" creationId="{432691CC-4AB8-48AF-B822-EBF7F4E9E6CD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4278557701" sldId="271"/>
            <ac:spMk id="19" creationId="{D6A8E1B4-B839-4C58-B08A-F0B09458080B}"/>
          </ac:spMkLst>
        </pc:spChg>
      </pc:sldChg>
      <pc:sldChg chg="delSp modSp mod setBg delDesignElem">
        <pc:chgData name="Kapteijn, G." userId="33f10479-6b6d-4db5-b788-8ede1b646b1c" providerId="ADAL" clId="{3CE51C98-C7A6-4F7E-9E6D-0DC871EA7C37}" dt="2023-04-05T15:41:23.590" v="2010" actId="207"/>
        <pc:sldMkLst>
          <pc:docMk/>
          <pc:sldMk cId="4200412963" sldId="272"/>
        </pc:sldMkLst>
        <pc:spChg chg="mod">
          <ac:chgData name="Kapteijn, G." userId="33f10479-6b6d-4db5-b788-8ede1b646b1c" providerId="ADAL" clId="{3CE51C98-C7A6-4F7E-9E6D-0DC871EA7C37}" dt="2023-04-05T15:36:21.824" v="1946" actId="27636"/>
          <ac:spMkLst>
            <pc:docMk/>
            <pc:sldMk cId="4200412963" sldId="272"/>
            <ac:spMk id="2" creationId="{85698FC7-1654-436B-90E2-021B6CC6E751}"/>
          </ac:spMkLst>
        </pc:spChg>
        <pc:spChg chg="mod">
          <ac:chgData name="Kapteijn, G." userId="33f10479-6b6d-4db5-b788-8ede1b646b1c" providerId="ADAL" clId="{3CE51C98-C7A6-4F7E-9E6D-0DC871EA7C37}" dt="2023-04-05T15:41:23.590" v="2010" actId="207"/>
          <ac:spMkLst>
            <pc:docMk/>
            <pc:sldMk cId="4200412963" sldId="272"/>
            <ac:spMk id="3" creationId="{9D7B4960-6B5D-4671-80A9-1055CF03FC97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4200412963" sldId="272"/>
            <ac:spMk id="11" creationId="{2EEE8F11-3582-44B7-9869-F2D26D7DD9D4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4200412963" sldId="272"/>
            <ac:spMk id="13" creationId="{2141F1CC-6A53-4BCF-9127-AABB52E2497E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4200412963" sldId="272"/>
            <ac:spMk id="15" creationId="{561B2B49-7142-4CA8-A929-4671548E6A5A}"/>
          </ac:spMkLst>
        </pc:spChg>
      </pc:sldChg>
      <pc:sldChg chg="addSp delSp modSp mod setBg delDesignElem">
        <pc:chgData name="Kapteijn, G." userId="33f10479-6b6d-4db5-b788-8ede1b646b1c" providerId="ADAL" clId="{3CE51C98-C7A6-4F7E-9E6D-0DC871EA7C37}" dt="2023-04-05T15:38:15.340" v="1968" actId="26606"/>
        <pc:sldMkLst>
          <pc:docMk/>
          <pc:sldMk cId="227370513" sldId="273"/>
        </pc:sldMkLst>
        <pc:spChg chg="mod">
          <ac:chgData name="Kapteijn, G." userId="33f10479-6b6d-4db5-b788-8ede1b646b1c" providerId="ADAL" clId="{3CE51C98-C7A6-4F7E-9E6D-0DC871EA7C37}" dt="2023-04-05T15:38:15.340" v="1968" actId="26606"/>
          <ac:spMkLst>
            <pc:docMk/>
            <pc:sldMk cId="227370513" sldId="273"/>
            <ac:spMk id="2" creationId="{ED1E60F8-15F1-44D1-94EA-51D03E474376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227370513" sldId="273"/>
            <ac:spMk id="9" creationId="{6753252F-4873-4F63-801D-CC719279A7D5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227370513" sldId="273"/>
            <ac:spMk id="11" creationId="{047C8CCB-F95D-4249-92DD-651249D3535A}"/>
          </ac:spMkLst>
        </pc:spChg>
        <pc:spChg chg="add">
          <ac:chgData name="Kapteijn, G." userId="33f10479-6b6d-4db5-b788-8ede1b646b1c" providerId="ADAL" clId="{3CE51C98-C7A6-4F7E-9E6D-0DC871EA7C37}" dt="2023-04-05T15:38:15.340" v="1968" actId="26606"/>
          <ac:spMkLst>
            <pc:docMk/>
            <pc:sldMk cId="227370513" sldId="273"/>
            <ac:spMk id="19" creationId="{C5BDD1EA-D8C1-45AF-9F0A-14A2A137BA2A}"/>
          </ac:spMkLst>
        </pc:spChg>
        <pc:spChg chg="add">
          <ac:chgData name="Kapteijn, G." userId="33f10479-6b6d-4db5-b788-8ede1b646b1c" providerId="ADAL" clId="{3CE51C98-C7A6-4F7E-9E6D-0DC871EA7C37}" dt="2023-04-05T15:38:15.340" v="1968" actId="26606"/>
          <ac:spMkLst>
            <pc:docMk/>
            <pc:sldMk cId="227370513" sldId="273"/>
            <ac:spMk id="21" creationId="{14354E08-0068-48D7-A8AD-84C7B1CF585D}"/>
          </ac:spMkLst>
        </pc:spChg>
        <pc:grpChg chg="add">
          <ac:chgData name="Kapteijn, G." userId="33f10479-6b6d-4db5-b788-8ede1b646b1c" providerId="ADAL" clId="{3CE51C98-C7A6-4F7E-9E6D-0DC871EA7C37}" dt="2023-04-05T15:38:15.340" v="1968" actId="26606"/>
          <ac:grpSpMkLst>
            <pc:docMk/>
            <pc:sldMk cId="227370513" sldId="273"/>
            <ac:grpSpMk id="23" creationId="{A779F34F-2960-4B81-BA08-445B6F6A0CD7}"/>
          </ac:grpSpMkLst>
        </pc:grpChg>
        <pc:picChg chg="mod">
          <ac:chgData name="Kapteijn, G." userId="33f10479-6b6d-4db5-b788-8ede1b646b1c" providerId="ADAL" clId="{3CE51C98-C7A6-4F7E-9E6D-0DC871EA7C37}" dt="2023-04-05T15:38:15.340" v="1968" actId="26606"/>
          <ac:picMkLst>
            <pc:docMk/>
            <pc:sldMk cId="227370513" sldId="273"/>
            <ac:picMk id="4" creationId="{2265FF7A-8681-4951-BE6E-94C565DD307F}"/>
          </ac:picMkLst>
        </pc:picChg>
        <pc:cxnChg chg="add">
          <ac:chgData name="Kapteijn, G." userId="33f10479-6b6d-4db5-b788-8ede1b646b1c" providerId="ADAL" clId="{3CE51C98-C7A6-4F7E-9E6D-0DC871EA7C37}" dt="2023-04-05T15:38:15.340" v="1968" actId="26606"/>
          <ac:cxnSpMkLst>
            <pc:docMk/>
            <pc:sldMk cId="227370513" sldId="273"/>
            <ac:cxnSpMk id="6" creationId="{8FD48FB1-66D8-4676-B0AA-C139A1DB78D1}"/>
          </ac:cxnSpMkLst>
        </pc:cxnChg>
        <pc:cxnChg chg="add">
          <ac:chgData name="Kapteijn, G." userId="33f10479-6b6d-4db5-b788-8ede1b646b1c" providerId="ADAL" clId="{3CE51C98-C7A6-4F7E-9E6D-0DC871EA7C37}" dt="2023-04-05T15:38:15.340" v="1968" actId="26606"/>
          <ac:cxnSpMkLst>
            <pc:docMk/>
            <pc:sldMk cId="227370513" sldId="273"/>
            <ac:cxnSpMk id="7" creationId="{F033F5AE-6728-4F19-8DED-658E674B31B9}"/>
          </ac:cxnSpMkLst>
        </pc:cxnChg>
        <pc:cxnChg chg="add">
          <ac:chgData name="Kapteijn, G." userId="33f10479-6b6d-4db5-b788-8ede1b646b1c" providerId="ADAL" clId="{3CE51C98-C7A6-4F7E-9E6D-0DC871EA7C37}" dt="2023-04-05T15:38:15.340" v="1968" actId="26606"/>
          <ac:cxnSpMkLst>
            <pc:docMk/>
            <pc:sldMk cId="227370513" sldId="273"/>
            <ac:cxnSpMk id="13" creationId="{82C7D74A-18BA-4709-A808-44E8815C4430}"/>
          </ac:cxnSpMkLst>
        </pc:cxnChg>
        <pc:cxnChg chg="add">
          <ac:chgData name="Kapteijn, G." userId="33f10479-6b6d-4db5-b788-8ede1b646b1c" providerId="ADAL" clId="{3CE51C98-C7A6-4F7E-9E6D-0DC871EA7C37}" dt="2023-04-05T15:38:15.340" v="1968" actId="26606"/>
          <ac:cxnSpMkLst>
            <pc:docMk/>
            <pc:sldMk cId="227370513" sldId="273"/>
            <ac:cxnSpMk id="15" creationId="{B5164A3F-1561-4039-8185-AB0EEB713EA7}"/>
          </ac:cxnSpMkLst>
        </pc:cxnChg>
        <pc:cxnChg chg="add">
          <ac:chgData name="Kapteijn, G." userId="33f10479-6b6d-4db5-b788-8ede1b646b1c" providerId="ADAL" clId="{3CE51C98-C7A6-4F7E-9E6D-0DC871EA7C37}" dt="2023-04-05T15:38:15.340" v="1968" actId="26606"/>
          <ac:cxnSpMkLst>
            <pc:docMk/>
            <pc:sldMk cId="227370513" sldId="273"/>
            <ac:cxnSpMk id="17" creationId="{2A35DB53-42BE-460E-9CA1-1294C98463CB}"/>
          </ac:cxnSpMkLst>
        </pc:cxnChg>
      </pc:sldChg>
      <pc:sldChg chg="delSp setBg delDesignElem">
        <pc:chgData name="Kapteijn, G." userId="33f10479-6b6d-4db5-b788-8ede1b646b1c" providerId="ADAL" clId="{3CE51C98-C7A6-4F7E-9E6D-0DC871EA7C37}" dt="2023-04-05T15:23:18.241" v="1797"/>
        <pc:sldMkLst>
          <pc:docMk/>
          <pc:sldMk cId="1854085504" sldId="274"/>
        </pc:sldMkLst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1854085504" sldId="274"/>
            <ac:spMk id="16" creationId="{C5E6CFF1-2F42-4E10-9A97-F116F46F53FE}"/>
          </ac:spMkLst>
        </pc:spChg>
        <pc:cxnChg chg="del">
          <ac:chgData name="Kapteijn, G." userId="33f10479-6b6d-4db5-b788-8ede1b646b1c" providerId="ADAL" clId="{3CE51C98-C7A6-4F7E-9E6D-0DC871EA7C37}" dt="2023-04-05T15:23:18.241" v="1797"/>
          <ac:cxnSpMkLst>
            <pc:docMk/>
            <pc:sldMk cId="1854085504" sldId="274"/>
            <ac:cxnSpMk id="17" creationId="{67182200-4859-4C8D-BCBB-55B245C28BA3}"/>
          </ac:cxnSpMkLst>
        </pc:cxnChg>
      </pc:sldChg>
      <pc:sldChg chg="delSp modSp mod setBg delDesignElem">
        <pc:chgData name="Kapteijn, G." userId="33f10479-6b6d-4db5-b788-8ede1b646b1c" providerId="ADAL" clId="{3CE51C98-C7A6-4F7E-9E6D-0DC871EA7C37}" dt="2023-04-05T15:41:32.624" v="2011" actId="207"/>
        <pc:sldMkLst>
          <pc:docMk/>
          <pc:sldMk cId="3925180052" sldId="275"/>
        </pc:sldMkLst>
        <pc:spChg chg="mod">
          <ac:chgData name="Kapteijn, G." userId="33f10479-6b6d-4db5-b788-8ede1b646b1c" providerId="ADAL" clId="{3CE51C98-C7A6-4F7E-9E6D-0DC871EA7C37}" dt="2023-04-05T15:41:32.624" v="2011" actId="207"/>
          <ac:spMkLst>
            <pc:docMk/>
            <pc:sldMk cId="3925180052" sldId="275"/>
            <ac:spMk id="3" creationId="{4F87716B-576E-4C06-ABD3-DAFF1CEB24E2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3925180052" sldId="275"/>
            <ac:spMk id="12" creationId="{2EEE8F11-3582-44B7-9869-F2D26D7DD9D4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3925180052" sldId="275"/>
            <ac:spMk id="14" creationId="{2141F1CC-6A53-4BCF-9127-AABB52E2497E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3925180052" sldId="275"/>
            <ac:spMk id="16" creationId="{561B2B49-7142-4CA8-A929-4671548E6A5A}"/>
          </ac:spMkLst>
        </pc:spChg>
      </pc:sldChg>
      <pc:sldChg chg="delSp modSp mod setBg delDesignElem">
        <pc:chgData name="Kapteijn, G." userId="33f10479-6b6d-4db5-b788-8ede1b646b1c" providerId="ADAL" clId="{3CE51C98-C7A6-4F7E-9E6D-0DC871EA7C37}" dt="2023-04-05T15:41:40.374" v="2012" actId="207"/>
        <pc:sldMkLst>
          <pc:docMk/>
          <pc:sldMk cId="952170788" sldId="276"/>
        </pc:sldMkLst>
        <pc:spChg chg="mod">
          <ac:chgData name="Kapteijn, G." userId="33f10479-6b6d-4db5-b788-8ede1b646b1c" providerId="ADAL" clId="{3CE51C98-C7A6-4F7E-9E6D-0DC871EA7C37}" dt="2023-04-05T15:41:40.374" v="2012" actId="207"/>
          <ac:spMkLst>
            <pc:docMk/>
            <pc:sldMk cId="952170788" sldId="276"/>
            <ac:spMk id="3" creationId="{9CAB24C7-B702-4AC4-9CC2-65C658000A34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952170788" sldId="276"/>
            <ac:spMk id="9" creationId="{CF62D2A7-8207-488C-9F46-316BA81A16C8}"/>
          </ac:spMkLst>
        </pc:spChg>
      </pc:sldChg>
      <pc:sldChg chg="delSp setBg delDesignElem">
        <pc:chgData name="Kapteijn, G." userId="33f10479-6b6d-4db5-b788-8ede1b646b1c" providerId="ADAL" clId="{3CE51C98-C7A6-4F7E-9E6D-0DC871EA7C37}" dt="2023-04-05T15:23:18.241" v="1797"/>
        <pc:sldMkLst>
          <pc:docMk/>
          <pc:sldMk cId="176002231" sldId="277"/>
        </pc:sldMkLst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176002231" sldId="277"/>
            <ac:spMk id="14" creationId="{73ED6512-6858-4552-B699-9A97FE9A4EA2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176002231" sldId="277"/>
            <ac:spMk id="15" creationId="{4038CB10-1F5C-4D54-9DF7-12586DE5B007}"/>
          </ac:spMkLst>
        </pc:spChg>
      </pc:sldChg>
      <pc:sldChg chg="delSp modSp mod setBg delDesignElem">
        <pc:chgData name="Kapteijn, G." userId="33f10479-6b6d-4db5-b788-8ede1b646b1c" providerId="ADAL" clId="{3CE51C98-C7A6-4F7E-9E6D-0DC871EA7C37}" dt="2023-04-05T15:41:59.423" v="2014" actId="207"/>
        <pc:sldMkLst>
          <pc:docMk/>
          <pc:sldMk cId="2262095216" sldId="278"/>
        </pc:sldMkLst>
        <pc:spChg chg="mod">
          <ac:chgData name="Kapteijn, G." userId="33f10479-6b6d-4db5-b788-8ede1b646b1c" providerId="ADAL" clId="{3CE51C98-C7A6-4F7E-9E6D-0DC871EA7C37}" dt="2023-04-05T15:38:53.391" v="2001" actId="20577"/>
          <ac:spMkLst>
            <pc:docMk/>
            <pc:sldMk cId="2262095216" sldId="278"/>
            <ac:spMk id="2" creationId="{0279DB35-5B0F-48CE-99A1-E3B919DBBEB1}"/>
          </ac:spMkLst>
        </pc:spChg>
        <pc:spChg chg="mod">
          <ac:chgData name="Kapteijn, G." userId="33f10479-6b6d-4db5-b788-8ede1b646b1c" providerId="ADAL" clId="{3CE51C98-C7A6-4F7E-9E6D-0DC871EA7C37}" dt="2023-04-05T15:41:59.423" v="2014" actId="207"/>
          <ac:spMkLst>
            <pc:docMk/>
            <pc:sldMk cId="2262095216" sldId="278"/>
            <ac:spMk id="3" creationId="{00932E77-9B16-4A83-B59C-B5BFECD8624C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2262095216" sldId="278"/>
            <ac:spMk id="9" creationId="{CF62D2A7-8207-488C-9F46-316BA81A16C8}"/>
          </ac:spMkLst>
        </pc:spChg>
      </pc:sldChg>
      <pc:sldChg chg="delSp modSp mod setBg delDesignElem">
        <pc:chgData name="Kapteijn, G." userId="33f10479-6b6d-4db5-b788-8ede1b646b1c" providerId="ADAL" clId="{3CE51C98-C7A6-4F7E-9E6D-0DC871EA7C37}" dt="2023-04-05T15:42:08.457" v="2015" actId="207"/>
        <pc:sldMkLst>
          <pc:docMk/>
          <pc:sldMk cId="2897246851" sldId="279"/>
        </pc:sldMkLst>
        <pc:spChg chg="mod">
          <ac:chgData name="Kapteijn, G." userId="33f10479-6b6d-4db5-b788-8ede1b646b1c" providerId="ADAL" clId="{3CE51C98-C7A6-4F7E-9E6D-0DC871EA7C37}" dt="2023-04-05T15:42:08.457" v="2015" actId="207"/>
          <ac:spMkLst>
            <pc:docMk/>
            <pc:sldMk cId="2897246851" sldId="279"/>
            <ac:spMk id="3" creationId="{92058714-CD9C-4573-B4BD-8F72024C814B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2897246851" sldId="279"/>
            <ac:spMk id="9" creationId="{CF62D2A7-8207-488C-9F46-316BA81A16C8}"/>
          </ac:spMkLst>
        </pc:spChg>
      </pc:sldChg>
      <pc:sldChg chg="delSp setBg delDesignElem">
        <pc:chgData name="Kapteijn, G." userId="33f10479-6b6d-4db5-b788-8ede1b646b1c" providerId="ADAL" clId="{3CE51C98-C7A6-4F7E-9E6D-0DC871EA7C37}" dt="2023-04-05T15:23:18.241" v="1797"/>
        <pc:sldMkLst>
          <pc:docMk/>
          <pc:sldMk cId="9649696" sldId="280"/>
        </pc:sldMkLst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9649696" sldId="280"/>
            <ac:spMk id="11" creationId="{7383B190-6BFB-422F-B667-06B7B25F096A}"/>
          </ac:spMkLst>
        </pc:spChg>
        <pc:cxnChg chg="del">
          <ac:chgData name="Kapteijn, G." userId="33f10479-6b6d-4db5-b788-8ede1b646b1c" providerId="ADAL" clId="{3CE51C98-C7A6-4F7E-9E6D-0DC871EA7C37}" dt="2023-04-05T15:23:18.241" v="1797"/>
          <ac:cxnSpMkLst>
            <pc:docMk/>
            <pc:sldMk cId="9649696" sldId="280"/>
            <ac:cxnSpMk id="13" creationId="{ED28E597-4AF8-4D69-A9AB-A1EDC6156B04}"/>
          </ac:cxnSpMkLst>
        </pc:cxnChg>
      </pc:sldChg>
      <pc:sldChg chg="delSp modSp mod setBg delDesignElem">
        <pc:chgData name="Kapteijn, G." userId="33f10479-6b6d-4db5-b788-8ede1b646b1c" providerId="ADAL" clId="{3CE51C98-C7A6-4F7E-9E6D-0DC871EA7C37}" dt="2023-04-05T15:41:50.974" v="2013" actId="207"/>
        <pc:sldMkLst>
          <pc:docMk/>
          <pc:sldMk cId="1504706137" sldId="281"/>
        </pc:sldMkLst>
        <pc:spChg chg="mod">
          <ac:chgData name="Kapteijn, G." userId="33f10479-6b6d-4db5-b788-8ede1b646b1c" providerId="ADAL" clId="{3CE51C98-C7A6-4F7E-9E6D-0DC871EA7C37}" dt="2023-04-05T15:41:50.974" v="2013" actId="207"/>
          <ac:spMkLst>
            <pc:docMk/>
            <pc:sldMk cId="1504706137" sldId="281"/>
            <ac:spMk id="3" creationId="{D7FCB01C-69C5-466A-9FA4-5E5DA7C5F195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1504706137" sldId="281"/>
            <ac:spMk id="9" creationId="{CF62D2A7-8207-488C-9F46-316BA81A16C8}"/>
          </ac:spMkLst>
        </pc:spChg>
      </pc:sldChg>
      <pc:sldChg chg="delSp setBg delDesignElem">
        <pc:chgData name="Kapteijn, G." userId="33f10479-6b6d-4db5-b788-8ede1b646b1c" providerId="ADAL" clId="{3CE51C98-C7A6-4F7E-9E6D-0DC871EA7C37}" dt="2023-04-05T15:23:18.241" v="1797"/>
        <pc:sldMkLst>
          <pc:docMk/>
          <pc:sldMk cId="1558644712" sldId="282"/>
        </pc:sldMkLst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1558644712" sldId="282"/>
            <ac:spMk id="9" creationId="{CF62D2A7-8207-488C-9F46-316BA81A16C8}"/>
          </ac:spMkLst>
        </pc:spChg>
      </pc:sldChg>
      <pc:sldChg chg="delSp modSp mod setBg delDesignElem">
        <pc:chgData name="Kapteijn, G." userId="33f10479-6b6d-4db5-b788-8ede1b646b1c" providerId="ADAL" clId="{3CE51C98-C7A6-4F7E-9E6D-0DC871EA7C37}" dt="2023-04-05T15:31:13.774" v="1890" actId="20577"/>
        <pc:sldMkLst>
          <pc:docMk/>
          <pc:sldMk cId="1276683603" sldId="283"/>
        </pc:sldMkLst>
        <pc:spChg chg="mod">
          <ac:chgData name="Kapteijn, G." userId="33f10479-6b6d-4db5-b788-8ede1b646b1c" providerId="ADAL" clId="{3CE51C98-C7A6-4F7E-9E6D-0DC871EA7C37}" dt="2023-04-05T15:31:13.774" v="1890" actId="20577"/>
          <ac:spMkLst>
            <pc:docMk/>
            <pc:sldMk cId="1276683603" sldId="283"/>
            <ac:spMk id="2" creationId="{880738EC-98CD-4B1E-A110-9FC3A3DBAF5F}"/>
          </ac:spMkLst>
        </pc:spChg>
        <pc:spChg chg="del">
          <ac:chgData name="Kapteijn, G." userId="33f10479-6b6d-4db5-b788-8ede1b646b1c" providerId="ADAL" clId="{3CE51C98-C7A6-4F7E-9E6D-0DC871EA7C37}" dt="2023-04-05T15:23:18.241" v="1797"/>
          <ac:spMkLst>
            <pc:docMk/>
            <pc:sldMk cId="1276683603" sldId="283"/>
            <ac:spMk id="9" creationId="{1DB7C82F-AB7E-4F0C-B829-FA1B9C415180}"/>
          </ac:spMkLst>
        </pc:spChg>
      </pc:sldChg>
      <pc:sldChg chg="addSp delSp modSp new mod ord setBg">
        <pc:chgData name="Kapteijn, G." userId="33f10479-6b6d-4db5-b788-8ede1b646b1c" providerId="ADAL" clId="{3CE51C98-C7A6-4F7E-9E6D-0DC871EA7C37}" dt="2023-04-05T15:39:29.056" v="2007" actId="26606"/>
        <pc:sldMkLst>
          <pc:docMk/>
          <pc:sldMk cId="3049934937" sldId="284"/>
        </pc:sldMkLst>
        <pc:spChg chg="mod">
          <ac:chgData name="Kapteijn, G." userId="33f10479-6b6d-4db5-b788-8ede1b646b1c" providerId="ADAL" clId="{3CE51C98-C7A6-4F7E-9E6D-0DC871EA7C37}" dt="2023-04-05T15:39:29.056" v="2007" actId="26606"/>
          <ac:spMkLst>
            <pc:docMk/>
            <pc:sldMk cId="3049934937" sldId="284"/>
            <ac:spMk id="2" creationId="{869A7D39-3EBF-4FFC-B70A-EFBADAA03FF0}"/>
          </ac:spMkLst>
        </pc:spChg>
        <pc:spChg chg="mod">
          <ac:chgData name="Kapteijn, G." userId="33f10479-6b6d-4db5-b788-8ede1b646b1c" providerId="ADAL" clId="{3CE51C98-C7A6-4F7E-9E6D-0DC871EA7C37}" dt="2023-04-05T15:39:29.056" v="2007" actId="26606"/>
          <ac:spMkLst>
            <pc:docMk/>
            <pc:sldMk cId="3049934937" sldId="284"/>
            <ac:spMk id="3" creationId="{79E3ABFD-7CEA-49F2-B56F-EE64688BC392}"/>
          </ac:spMkLst>
        </pc:spChg>
        <pc:spChg chg="add del">
          <ac:chgData name="Kapteijn, G." userId="33f10479-6b6d-4db5-b788-8ede1b646b1c" providerId="ADAL" clId="{3CE51C98-C7A6-4F7E-9E6D-0DC871EA7C37}" dt="2023-04-05T15:39:26.472" v="2004" actId="26606"/>
          <ac:spMkLst>
            <pc:docMk/>
            <pc:sldMk cId="3049934937" sldId="284"/>
            <ac:spMk id="8" creationId="{7509B08A-C1EC-478C-86AF-60ADE06D9BBB}"/>
          </ac:spMkLst>
        </pc:spChg>
        <pc:spChg chg="add del">
          <ac:chgData name="Kapteijn, G." userId="33f10479-6b6d-4db5-b788-8ede1b646b1c" providerId="ADAL" clId="{3CE51C98-C7A6-4F7E-9E6D-0DC871EA7C37}" dt="2023-04-05T15:39:26.472" v="2004" actId="26606"/>
          <ac:spMkLst>
            <pc:docMk/>
            <pc:sldMk cId="3049934937" sldId="284"/>
            <ac:spMk id="10" creationId="{221CC330-4259-4C32-BF8B-5FE13FFABB3A}"/>
          </ac:spMkLst>
        </pc:spChg>
        <pc:spChg chg="add del">
          <ac:chgData name="Kapteijn, G." userId="33f10479-6b6d-4db5-b788-8ede1b646b1c" providerId="ADAL" clId="{3CE51C98-C7A6-4F7E-9E6D-0DC871EA7C37}" dt="2023-04-05T15:39:29.041" v="2006" actId="26606"/>
          <ac:spMkLst>
            <pc:docMk/>
            <pc:sldMk cId="3049934937" sldId="284"/>
            <ac:spMk id="12" creationId="{290FE681-1E05-478A-89DC-5F7AB37CFD77}"/>
          </ac:spMkLst>
        </pc:spChg>
        <pc:spChg chg="add">
          <ac:chgData name="Kapteijn, G." userId="33f10479-6b6d-4db5-b788-8ede1b646b1c" providerId="ADAL" clId="{3CE51C98-C7A6-4F7E-9E6D-0DC871EA7C37}" dt="2023-04-05T15:39:29.056" v="2007" actId="26606"/>
          <ac:spMkLst>
            <pc:docMk/>
            <pc:sldMk cId="3049934937" sldId="284"/>
            <ac:spMk id="15" creationId="{7509B08A-C1EC-478C-86AF-60ADE06D9BBB}"/>
          </ac:spMkLst>
        </pc:spChg>
        <pc:spChg chg="add">
          <ac:chgData name="Kapteijn, G." userId="33f10479-6b6d-4db5-b788-8ede1b646b1c" providerId="ADAL" clId="{3CE51C98-C7A6-4F7E-9E6D-0DC871EA7C37}" dt="2023-04-05T15:39:29.056" v="2007" actId="26606"/>
          <ac:spMkLst>
            <pc:docMk/>
            <pc:sldMk cId="3049934937" sldId="284"/>
            <ac:spMk id="16" creationId="{221CC330-4259-4C32-BF8B-5FE13FFABB3A}"/>
          </ac:spMkLst>
        </pc:spChg>
        <pc:cxnChg chg="add del">
          <ac:chgData name="Kapteijn, G." userId="33f10479-6b6d-4db5-b788-8ede1b646b1c" providerId="ADAL" clId="{3CE51C98-C7A6-4F7E-9E6D-0DC871EA7C37}" dt="2023-04-05T15:39:29.041" v="2006" actId="26606"/>
          <ac:cxnSpMkLst>
            <pc:docMk/>
            <pc:sldMk cId="3049934937" sldId="284"/>
            <ac:cxnSpMk id="13" creationId="{2E2F21DC-5F0E-42CF-B89C-C1E25E175CB8}"/>
          </ac:cxnSpMkLst>
        </pc:cxnChg>
      </pc:sldChg>
      <pc:sldChg chg="addSp modSp new mod ord setBg">
        <pc:chgData name="Kapteijn, G." userId="33f10479-6b6d-4db5-b788-8ede1b646b1c" providerId="ADAL" clId="{3CE51C98-C7A6-4F7E-9E6D-0DC871EA7C37}" dt="2023-04-05T15:45:34.324" v="2107" actId="20577"/>
        <pc:sldMkLst>
          <pc:docMk/>
          <pc:sldMk cId="3310141028" sldId="285"/>
        </pc:sldMkLst>
        <pc:spChg chg="mod">
          <ac:chgData name="Kapteijn, G." userId="33f10479-6b6d-4db5-b788-8ede1b646b1c" providerId="ADAL" clId="{3CE51C98-C7A6-4F7E-9E6D-0DC871EA7C37}" dt="2023-04-05T15:39:18.840" v="2002" actId="26606"/>
          <ac:spMkLst>
            <pc:docMk/>
            <pc:sldMk cId="3310141028" sldId="285"/>
            <ac:spMk id="2" creationId="{785D72D8-D620-4BB1-87B5-6B8E49FB7773}"/>
          </ac:spMkLst>
        </pc:spChg>
        <pc:spChg chg="mod">
          <ac:chgData name="Kapteijn, G." userId="33f10479-6b6d-4db5-b788-8ede1b646b1c" providerId="ADAL" clId="{3CE51C98-C7A6-4F7E-9E6D-0DC871EA7C37}" dt="2023-04-05T15:45:34.324" v="2107" actId="20577"/>
          <ac:spMkLst>
            <pc:docMk/>
            <pc:sldMk cId="3310141028" sldId="285"/>
            <ac:spMk id="3" creationId="{A0F18E27-998D-4C06-A473-F103E290B0C0}"/>
          </ac:spMkLst>
        </pc:spChg>
        <pc:spChg chg="add">
          <ac:chgData name="Kapteijn, G." userId="33f10479-6b6d-4db5-b788-8ede1b646b1c" providerId="ADAL" clId="{3CE51C98-C7A6-4F7E-9E6D-0DC871EA7C37}" dt="2023-04-05T15:39:18.840" v="2002" actId="26606"/>
          <ac:spMkLst>
            <pc:docMk/>
            <pc:sldMk cId="3310141028" sldId="285"/>
            <ac:spMk id="8" creationId="{7509B08A-C1EC-478C-86AF-60ADE06D9BBB}"/>
          </ac:spMkLst>
        </pc:spChg>
        <pc:spChg chg="add">
          <ac:chgData name="Kapteijn, G." userId="33f10479-6b6d-4db5-b788-8ede1b646b1c" providerId="ADAL" clId="{3CE51C98-C7A6-4F7E-9E6D-0DC871EA7C37}" dt="2023-04-05T15:39:18.840" v="2002" actId="26606"/>
          <ac:spMkLst>
            <pc:docMk/>
            <pc:sldMk cId="3310141028" sldId="285"/>
            <ac:spMk id="10" creationId="{221CC330-4259-4C32-BF8B-5FE13FFABB3A}"/>
          </ac:spMkLst>
        </pc:spChg>
      </pc:sldChg>
      <pc:sldChg chg="addSp modSp new mod setBg">
        <pc:chgData name="Kapteijn, G." userId="33f10479-6b6d-4db5-b788-8ede1b646b1c" providerId="ADAL" clId="{3CE51C98-C7A6-4F7E-9E6D-0DC871EA7C37}" dt="2023-04-05T15:39:37.607" v="2008" actId="26606"/>
        <pc:sldMkLst>
          <pc:docMk/>
          <pc:sldMk cId="1741394309" sldId="286"/>
        </pc:sldMkLst>
        <pc:spChg chg="mod">
          <ac:chgData name="Kapteijn, G." userId="33f10479-6b6d-4db5-b788-8ede1b646b1c" providerId="ADAL" clId="{3CE51C98-C7A6-4F7E-9E6D-0DC871EA7C37}" dt="2023-04-05T15:39:37.607" v="2008" actId="26606"/>
          <ac:spMkLst>
            <pc:docMk/>
            <pc:sldMk cId="1741394309" sldId="286"/>
            <ac:spMk id="2" creationId="{EFA8F99E-2216-46B3-AF3C-EB4CF9181797}"/>
          </ac:spMkLst>
        </pc:spChg>
        <pc:spChg chg="mod">
          <ac:chgData name="Kapteijn, G." userId="33f10479-6b6d-4db5-b788-8ede1b646b1c" providerId="ADAL" clId="{3CE51C98-C7A6-4F7E-9E6D-0DC871EA7C37}" dt="2023-04-05T15:39:37.607" v="2008" actId="26606"/>
          <ac:spMkLst>
            <pc:docMk/>
            <pc:sldMk cId="1741394309" sldId="286"/>
            <ac:spMk id="3" creationId="{47304018-79F6-4137-9F11-FDD19900E380}"/>
          </ac:spMkLst>
        </pc:spChg>
        <pc:spChg chg="add">
          <ac:chgData name="Kapteijn, G." userId="33f10479-6b6d-4db5-b788-8ede1b646b1c" providerId="ADAL" clId="{3CE51C98-C7A6-4F7E-9E6D-0DC871EA7C37}" dt="2023-04-05T15:39:37.607" v="2008" actId="26606"/>
          <ac:spMkLst>
            <pc:docMk/>
            <pc:sldMk cId="1741394309" sldId="286"/>
            <ac:spMk id="8" creationId="{7509B08A-C1EC-478C-86AF-60ADE06D9BBB}"/>
          </ac:spMkLst>
        </pc:spChg>
        <pc:spChg chg="add">
          <ac:chgData name="Kapteijn, G." userId="33f10479-6b6d-4db5-b788-8ede1b646b1c" providerId="ADAL" clId="{3CE51C98-C7A6-4F7E-9E6D-0DC871EA7C37}" dt="2023-04-05T15:39:37.607" v="2008" actId="26606"/>
          <ac:spMkLst>
            <pc:docMk/>
            <pc:sldMk cId="1741394309" sldId="286"/>
            <ac:spMk id="10" creationId="{221CC330-4259-4C32-BF8B-5FE13FFABB3A}"/>
          </ac:spMkLst>
        </pc:spChg>
      </pc:sldChg>
      <pc:sldChg chg="addSp delSp modSp new mod setBg">
        <pc:chgData name="Kapteijn, G." userId="33f10479-6b6d-4db5-b788-8ede1b646b1c" providerId="ADAL" clId="{3CE51C98-C7A6-4F7E-9E6D-0DC871EA7C37}" dt="2023-04-05T15:47:24.007" v="2164" actId="20577"/>
        <pc:sldMkLst>
          <pc:docMk/>
          <pc:sldMk cId="1639024057" sldId="287"/>
        </pc:sldMkLst>
        <pc:spChg chg="mod">
          <ac:chgData name="Kapteijn, G." userId="33f10479-6b6d-4db5-b788-8ede1b646b1c" providerId="ADAL" clId="{3CE51C98-C7A6-4F7E-9E6D-0DC871EA7C37}" dt="2023-04-05T15:37:24.915" v="1963" actId="26606"/>
          <ac:spMkLst>
            <pc:docMk/>
            <pc:sldMk cId="1639024057" sldId="287"/>
            <ac:spMk id="2" creationId="{FEF057CC-1AF6-4B15-A19C-047F4EC75157}"/>
          </ac:spMkLst>
        </pc:spChg>
        <pc:spChg chg="mod">
          <ac:chgData name="Kapteijn, G." userId="33f10479-6b6d-4db5-b788-8ede1b646b1c" providerId="ADAL" clId="{3CE51C98-C7A6-4F7E-9E6D-0DC871EA7C37}" dt="2023-04-05T15:47:24.007" v="2164" actId="20577"/>
          <ac:spMkLst>
            <pc:docMk/>
            <pc:sldMk cId="1639024057" sldId="287"/>
            <ac:spMk id="3" creationId="{12E87C7F-AFC3-447F-8B8D-3F908244F253}"/>
          </ac:spMkLst>
        </pc:spChg>
        <pc:spChg chg="add">
          <ac:chgData name="Kapteijn, G." userId="33f10479-6b6d-4db5-b788-8ede1b646b1c" providerId="ADAL" clId="{3CE51C98-C7A6-4F7E-9E6D-0DC871EA7C37}" dt="2023-04-05T15:37:24.915" v="1963" actId="26606"/>
          <ac:spMkLst>
            <pc:docMk/>
            <pc:sldMk cId="1639024057" sldId="287"/>
            <ac:spMk id="8" creationId="{290FE681-1E05-478A-89DC-5F7AB37CFD77}"/>
          </ac:spMkLst>
        </pc:spChg>
        <pc:spChg chg="add del">
          <ac:chgData name="Kapteijn, G." userId="33f10479-6b6d-4db5-b788-8ede1b646b1c" providerId="ADAL" clId="{3CE51C98-C7A6-4F7E-9E6D-0DC871EA7C37}" dt="2023-04-05T15:37:24.900" v="1962" actId="26606"/>
          <ac:spMkLst>
            <pc:docMk/>
            <pc:sldMk cId="1639024057" sldId="287"/>
            <ac:spMk id="9" creationId="{B9403C7F-76AE-4587-92A2-D4E41EBE68BD}"/>
          </ac:spMkLst>
        </pc:spChg>
        <pc:grpChg chg="add del">
          <ac:chgData name="Kapteijn, G." userId="33f10479-6b6d-4db5-b788-8ede1b646b1c" providerId="ADAL" clId="{3CE51C98-C7A6-4F7E-9E6D-0DC871EA7C37}" dt="2023-04-05T15:37:24.900" v="1962" actId="26606"/>
          <ac:grpSpMkLst>
            <pc:docMk/>
            <pc:sldMk cId="1639024057" sldId="287"/>
            <ac:grpSpMk id="11" creationId="{D6C71778-3DDA-4748-AEBB-2A4B75016325}"/>
          </ac:grpSpMkLst>
        </pc:grpChg>
        <pc:picChg chg="add del">
          <ac:chgData name="Kapteijn, G." userId="33f10479-6b6d-4db5-b788-8ede1b646b1c" providerId="ADAL" clId="{3CE51C98-C7A6-4F7E-9E6D-0DC871EA7C37}" dt="2023-04-05T15:37:24.900" v="1962" actId="26606"/>
          <ac:picMkLst>
            <pc:docMk/>
            <pc:sldMk cId="1639024057" sldId="287"/>
            <ac:picMk id="5" creationId="{535A44A6-16E9-7D59-4B24-BDDCE2677F26}"/>
          </ac:picMkLst>
        </pc:picChg>
        <pc:cxnChg chg="add">
          <ac:chgData name="Kapteijn, G." userId="33f10479-6b6d-4db5-b788-8ede1b646b1c" providerId="ADAL" clId="{3CE51C98-C7A6-4F7E-9E6D-0DC871EA7C37}" dt="2023-04-05T15:37:24.915" v="1963" actId="26606"/>
          <ac:cxnSpMkLst>
            <pc:docMk/>
            <pc:sldMk cId="1639024057" sldId="287"/>
            <ac:cxnSpMk id="10" creationId="{2E2F21DC-5F0E-42CF-B89C-C1E25E175CB8}"/>
          </ac:cxnSpMkLst>
        </pc:cxnChg>
      </pc:sldChg>
      <pc:sldMasterChg chg="setBg">
        <pc:chgData name="Kapteijn, G." userId="33f10479-6b6d-4db5-b788-8ede1b646b1c" providerId="ADAL" clId="{3CE51C98-C7A6-4F7E-9E6D-0DC871EA7C37}" dt="2023-04-05T13:46:32.844" v="411"/>
        <pc:sldMasterMkLst>
          <pc:docMk/>
          <pc:sldMasterMk cId="2254301543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DCE08-C4F8-4FC3-A574-EE5081224D48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3CBE1-2506-4C3D-966C-F9A124CD38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848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20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5393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402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7283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280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3637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294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0877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81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9358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47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55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64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5114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8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625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30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FF86916-6E4D-4E49-99BC-060EE1BD5E93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D2A77F4-364B-4CAF-A94E-33E9D10C3D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839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A86F0-5BAE-4995-B32C-3E314B57F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Maritiem en  Techniek 2023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6D56F9-FFB8-4D03-A9B7-B58C6A010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02709"/>
            <a:ext cx="10923638" cy="521109"/>
          </a:xfrm>
        </p:spPr>
        <p:txBody>
          <a:bodyPr>
            <a:normAutofit lnSpcReduction="10000"/>
          </a:bodyPr>
          <a:lstStyle/>
          <a:p>
            <a:pPr algn="l"/>
            <a:r>
              <a:rPr lang="nl-NL" sz="1100" dirty="0">
                <a:solidFill>
                  <a:schemeClr val="tx1"/>
                </a:solidFill>
              </a:rPr>
              <a:t>Informatie avond  Profiel </a:t>
            </a:r>
          </a:p>
          <a:p>
            <a:pPr algn="l"/>
            <a:r>
              <a:rPr lang="nl-NL" sz="1100" dirty="0">
                <a:solidFill>
                  <a:schemeClr val="tx1"/>
                </a:solidFill>
              </a:rPr>
              <a:t>Docent Maritiem Techniek : Guido Kapteijn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8F9554F-C6E6-4DD4-9273-97F6B0D0C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2" r="11456" b="1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3E2087D-25C4-421E-B215-DCE561D1F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2" b="4410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42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4C3B8A-9F2C-4CB4-8485-AA661529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rgbClr val="FFFFFF"/>
                </a:solidFill>
              </a:rPr>
              <a:t>Belangrijke Eigenschappen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A259E8-2611-43D7-9C1A-54577A4DA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l-NL" sz="2000">
                <a:solidFill>
                  <a:srgbClr val="FFFFFF"/>
                </a:solidFill>
              </a:rPr>
              <a:t>Gek op water</a:t>
            </a:r>
          </a:p>
          <a:p>
            <a:r>
              <a:rPr lang="nl-NL" sz="2000">
                <a:solidFill>
                  <a:srgbClr val="FFFFFF"/>
                </a:solidFill>
              </a:rPr>
              <a:t>Technisch aangelegd</a:t>
            </a:r>
          </a:p>
          <a:p>
            <a:r>
              <a:rPr lang="nl-NL" sz="2000">
                <a:solidFill>
                  <a:srgbClr val="FFFFFF"/>
                </a:solidFill>
              </a:rPr>
              <a:t>Sociaal</a:t>
            </a:r>
          </a:p>
          <a:p>
            <a:r>
              <a:rPr lang="nl-NL" sz="2000">
                <a:solidFill>
                  <a:srgbClr val="FFFFFF"/>
                </a:solidFill>
              </a:rPr>
              <a:t>Samenwerken</a:t>
            </a:r>
          </a:p>
          <a:p>
            <a:r>
              <a:rPr lang="nl-NL" sz="2000">
                <a:solidFill>
                  <a:srgbClr val="FFFFFF"/>
                </a:solidFill>
              </a:rPr>
              <a:t>Vaak van huis</a:t>
            </a:r>
          </a:p>
          <a:p>
            <a:endParaRPr lang="nl-NL" sz="2000">
              <a:solidFill>
                <a:srgbClr val="FFFFFF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DF7057-68E2-49EF-BAA0-D6E270F5B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3" r="1" b="1074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11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1E60F8-15F1-44D1-94EA-51D03E47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Geslaagd en dan?</a:t>
            </a:r>
          </a:p>
        </p:txBody>
      </p: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265FF7A-8681-4951-BE6E-94C565DD3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6" r="2162" b="-1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814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6328B-0D8B-4A3E-8301-4AFFF158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Zeevaart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C8EAF23-0D56-4DD1-8849-EAE5ABDF7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922" r="2" b="10534"/>
          <a:stretch/>
        </p:blipFill>
        <p:spPr>
          <a:xfrm>
            <a:off x="4271647" y="1483486"/>
            <a:ext cx="3647276" cy="152024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FA23034-57C8-4DBB-A2BE-51A27D6DB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6037"/>
          <a:stretch/>
        </p:blipFill>
        <p:spPr>
          <a:xfrm>
            <a:off x="320308" y="913008"/>
            <a:ext cx="3631036" cy="26612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C8AE373-EA0D-4614-924D-DDA1EEFDA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97" r="-1" b="-1"/>
          <a:stretch/>
        </p:blipFill>
        <p:spPr>
          <a:xfrm>
            <a:off x="8222987" y="916870"/>
            <a:ext cx="3647275" cy="26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9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128C5-51DE-4CA5-8E8C-EDAD75EF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Binnenvaart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8FBF87E-3305-490A-962C-D7A4B9D30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" r="9202" b="1"/>
          <a:stretch/>
        </p:blipFill>
        <p:spPr>
          <a:xfrm>
            <a:off x="4271647" y="1483490"/>
            <a:ext cx="3647276" cy="15202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6ACDD2E-56F7-4437-8EE6-F350F7E9D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7" r="-1" b="-1"/>
          <a:stretch/>
        </p:blipFill>
        <p:spPr>
          <a:xfrm>
            <a:off x="320308" y="922777"/>
            <a:ext cx="3631036" cy="26416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8A2D76E-5E58-43CB-BF92-31C79D167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90" r="3296" b="-1"/>
          <a:stretch/>
        </p:blipFill>
        <p:spPr>
          <a:xfrm>
            <a:off x="8222987" y="907064"/>
            <a:ext cx="3647275" cy="267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1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F6CCD-3535-49D6-AEAD-6626CC6C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/>
              <a:t>Maar ook Marine, </a:t>
            </a:r>
            <a:r>
              <a:rPr lang="en-US" sz="6000" dirty="0" err="1"/>
              <a:t>Stuwadoor</a:t>
            </a:r>
            <a:r>
              <a:rPr lang="en-US" sz="6000" dirty="0"/>
              <a:t> of </a:t>
            </a:r>
            <a:r>
              <a:rPr lang="en-US" sz="6000" dirty="0" err="1"/>
              <a:t>Visserij</a:t>
            </a:r>
            <a:endParaRPr lang="en-US" sz="6000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4CD48BF-29FD-4400-A2B4-EA4C398ED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2987" y="1021771"/>
            <a:ext cx="3647275" cy="24436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8BEA59B-3AEC-44C8-856A-279540C74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08" y="1022673"/>
            <a:ext cx="3631036" cy="244187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4D74973-DB10-46E3-B798-F8B2B18BB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647" y="1728430"/>
            <a:ext cx="3647276" cy="10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4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30D0C-4BD2-44A4-8E9E-FAADA686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70" y="4240696"/>
            <a:ext cx="11048351" cy="14689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/>
              <a:t>Of onderwaterlasser, </a:t>
            </a:r>
            <a:r>
              <a:rPr lang="en-US" sz="6000" dirty="0" err="1"/>
              <a:t>vletterlieden</a:t>
            </a:r>
            <a:r>
              <a:rPr lang="en-US" sz="6000" dirty="0"/>
              <a:t>, havenmeester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60879C7-9BFD-4AD5-B509-E781DA7D9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72" r="2" b="21180"/>
          <a:stretch/>
        </p:blipFill>
        <p:spPr>
          <a:xfrm>
            <a:off x="4271647" y="1483485"/>
            <a:ext cx="3647276" cy="152024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BA1CCC0-16C7-49C8-8B4E-7656365F8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4" r="2" b="2"/>
          <a:stretch/>
        </p:blipFill>
        <p:spPr>
          <a:xfrm>
            <a:off x="320308" y="922778"/>
            <a:ext cx="3631036" cy="264166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137AED2-0464-47D6-8238-0D6A338CA5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09" b="2"/>
          <a:stretch/>
        </p:blipFill>
        <p:spPr>
          <a:xfrm>
            <a:off x="8222987" y="907061"/>
            <a:ext cx="3647275" cy="267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5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0C3CE-DAB1-4E5A-9960-99C875ECF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 fontScale="90000"/>
          </a:bodyPr>
          <a:lstStyle/>
          <a:p>
            <a:r>
              <a:rPr lang="nl-NL" sz="3700"/>
              <a:t>Uitstroomrichting 2 Scheeps- en jachtbouw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B1A4BE-23D0-4103-9F8B-2E68FD744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r>
              <a:rPr lang="nl-NL" sz="1800"/>
              <a:t>Nautische materialen en gereedschappen</a:t>
            </a:r>
          </a:p>
          <a:p>
            <a:r>
              <a:rPr lang="nl-NL" sz="1800"/>
              <a:t>Scheepsconstructie en ontwerp</a:t>
            </a:r>
          </a:p>
          <a:p>
            <a:r>
              <a:rPr lang="nl-NL" sz="1800"/>
              <a:t>Maritieme mechanische installaties</a:t>
            </a:r>
          </a:p>
          <a:p>
            <a:r>
              <a:rPr lang="nl-NL" sz="1800"/>
              <a:t>Conserveren van maritieme installaties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C1D172-0549-4D83-B3CB-8E3985A86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0" r="18814" b="2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1658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90894-E998-4B96-A8F0-0F60CC13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 fontScale="90000"/>
          </a:bodyPr>
          <a:lstStyle/>
          <a:p>
            <a:r>
              <a:rPr lang="nl-NL" sz="3400"/>
              <a:t>Beroepsgerichte onderdelen Scheeps-en jachtbouw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9F4748-6FED-4B93-A855-BFA8611B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nl-NL" sz="1100" dirty="0">
                <a:solidFill>
                  <a:schemeClr val="tx1"/>
                </a:solidFill>
              </a:rPr>
              <a:t>MIG/MAG en BMBE lassen</a:t>
            </a:r>
          </a:p>
          <a:p>
            <a:r>
              <a:rPr lang="nl-NL" sz="1100" dirty="0">
                <a:solidFill>
                  <a:schemeClr val="tx1"/>
                </a:solidFill>
              </a:rPr>
              <a:t>Elektro Techniek</a:t>
            </a:r>
          </a:p>
          <a:p>
            <a:r>
              <a:rPr lang="nl-NL" sz="1100" dirty="0">
                <a:solidFill>
                  <a:schemeClr val="tx1"/>
                </a:solidFill>
              </a:rPr>
              <a:t>Hydrauliek en pneumatiek</a:t>
            </a:r>
          </a:p>
          <a:p>
            <a:r>
              <a:rPr lang="nl-NL" sz="1100" dirty="0">
                <a:solidFill>
                  <a:schemeClr val="tx1"/>
                </a:solidFill>
              </a:rPr>
              <a:t>VCA</a:t>
            </a:r>
          </a:p>
          <a:p>
            <a:r>
              <a:rPr lang="nl-NL" sz="1100" dirty="0">
                <a:solidFill>
                  <a:schemeClr val="tx1"/>
                </a:solidFill>
              </a:rPr>
              <a:t>Schilderen, plamuren</a:t>
            </a:r>
          </a:p>
          <a:p>
            <a:r>
              <a:rPr lang="nl-NL" sz="1100" dirty="0">
                <a:solidFill>
                  <a:schemeClr val="tx1"/>
                </a:solidFill>
              </a:rPr>
              <a:t>Technisch tekenen en tekening lezen</a:t>
            </a:r>
          </a:p>
          <a:p>
            <a:r>
              <a:rPr lang="nl-NL" sz="1100" dirty="0">
                <a:solidFill>
                  <a:schemeClr val="tx1"/>
                </a:solidFill>
              </a:rPr>
              <a:t>Diesel Techniek</a:t>
            </a:r>
          </a:p>
          <a:p>
            <a:r>
              <a:rPr lang="nl-NL" sz="1100" dirty="0">
                <a:solidFill>
                  <a:schemeClr val="tx1"/>
                </a:solidFill>
              </a:rPr>
              <a:t>4weken stage bij verschillende bedrijven</a:t>
            </a:r>
          </a:p>
          <a:p>
            <a:r>
              <a:rPr lang="nl-NL" sz="1100" dirty="0">
                <a:solidFill>
                  <a:schemeClr val="tx1"/>
                </a:solidFill>
              </a:rPr>
              <a:t>Praktijkopdrachten in het Maritieme Techniek lokaal en op de scheepswerf</a:t>
            </a:r>
          </a:p>
          <a:p>
            <a:r>
              <a:rPr lang="nl-NL" sz="1100" dirty="0">
                <a:solidFill>
                  <a:schemeClr val="tx1"/>
                </a:solidFill>
              </a:rPr>
              <a:t>Onderhoudswerkzaamheden op de opleidingsschepen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9F3230C-1E94-430E-928A-DB4A53890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5212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AEE0980-11CE-4E50-8718-FD9054E5B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08" b="-1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855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9D8A80F-E0C6-4AAD-ABAC-8B68B6ADF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3112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B4F3B68-34E7-44B9-AD4C-2036A117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nl-NL" sz="4000">
                <a:solidFill>
                  <a:srgbClr val="FFFFFF"/>
                </a:solidFill>
              </a:rPr>
              <a:t>Belangrijke eigenschappen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75FC56-57BF-4820-A5DA-C5BB40C9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nl-NL" sz="2000">
                <a:solidFill>
                  <a:srgbClr val="FFFFFF"/>
                </a:solidFill>
              </a:rPr>
              <a:t>Nauwkeurig</a:t>
            </a:r>
          </a:p>
          <a:p>
            <a:r>
              <a:rPr lang="nl-NL" sz="2000">
                <a:solidFill>
                  <a:srgbClr val="FFFFFF"/>
                </a:solidFill>
              </a:rPr>
              <a:t>Technisch aangelegd</a:t>
            </a:r>
          </a:p>
          <a:p>
            <a:r>
              <a:rPr lang="nl-NL" sz="2000">
                <a:solidFill>
                  <a:srgbClr val="FFFFFF"/>
                </a:solidFill>
              </a:rPr>
              <a:t>Sociaal</a:t>
            </a:r>
          </a:p>
          <a:p>
            <a:r>
              <a:rPr lang="nl-NL" sz="2000">
                <a:solidFill>
                  <a:srgbClr val="FFFFFF"/>
                </a:solidFill>
              </a:rPr>
              <a:t>Samenwerken</a:t>
            </a:r>
          </a:p>
          <a:p>
            <a:r>
              <a:rPr lang="nl-NL" sz="2000">
                <a:solidFill>
                  <a:srgbClr val="FFFFFF"/>
                </a:solidFill>
              </a:rPr>
              <a:t>Klantvriendelijk</a:t>
            </a:r>
          </a:p>
        </p:txBody>
      </p:sp>
    </p:spTree>
    <p:extLst>
      <p:ext uri="{BB962C8B-B14F-4D97-AF65-F5344CB8AC3E}">
        <p14:creationId xmlns:p14="http://schemas.microsoft.com/office/powerpoint/2010/main" val="1854085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1E60F8-15F1-44D1-94EA-51D03E47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Geslaagd en dan?</a:t>
            </a:r>
          </a:p>
        </p:txBody>
      </p: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265FF7A-8681-4951-BE6E-94C565DD3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6" r="2162" b="-1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37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5D72D8-D620-4BB1-87B5-6B8E49FB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l-NL" sz="5200"/>
              <a:t>Programma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F18E27-998D-4C06-A473-F103E290B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134" y="1510018"/>
            <a:ext cx="5053476" cy="3779531"/>
          </a:xfrm>
        </p:spPr>
        <p:txBody>
          <a:bodyPr>
            <a:normAutofit fontScale="85000" lnSpcReduction="10000"/>
          </a:bodyPr>
          <a:lstStyle/>
          <a:p>
            <a:r>
              <a:rPr lang="nl-NL" dirty="0">
                <a:solidFill>
                  <a:schemeClr val="tx1"/>
                </a:solidFill>
              </a:rPr>
              <a:t>Profiel Modules Maritiem en Techniek</a:t>
            </a:r>
          </a:p>
          <a:p>
            <a:r>
              <a:rPr lang="nl-NL" dirty="0">
                <a:solidFill>
                  <a:schemeClr val="tx1"/>
                </a:solidFill>
              </a:rPr>
              <a:t>CSPE examen</a:t>
            </a:r>
          </a:p>
          <a:p>
            <a:r>
              <a:rPr lang="nl-NL" dirty="0">
                <a:solidFill>
                  <a:schemeClr val="tx1"/>
                </a:solidFill>
              </a:rPr>
              <a:t>Uitstroomrichtingen Rijn-,binnen en kustvaart en Scheeps-en jachtbouw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Verschillen Rijn-,binnen en kustvaart en Scheeps-en jachtbouw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Rijn-,binnen-en kustvaart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Scheeps-en jachtbouw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Maritiem Hotel</a:t>
            </a:r>
          </a:p>
          <a:p>
            <a:pPr lvl="0"/>
            <a:r>
              <a:rPr lang="nl-NL" dirty="0">
                <a:solidFill>
                  <a:schemeClr val="tx1"/>
                </a:solidFill>
              </a:rPr>
              <a:t>Overstappen</a:t>
            </a:r>
          </a:p>
          <a:p>
            <a:r>
              <a:rPr lang="nl-NL" dirty="0">
                <a:solidFill>
                  <a:schemeClr val="tx1"/>
                </a:solidFill>
              </a:rPr>
              <a:t>Vragen?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41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98FC7-1654-436B-90E2-021B6CC6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 fontScale="90000"/>
          </a:bodyPr>
          <a:lstStyle/>
          <a:p>
            <a:r>
              <a:rPr lang="nl-NL"/>
              <a:t>Scheeps- en jachtbouwkundige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B4960-6B5D-4671-80A9-1055CF03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nl-NL" sz="1800" dirty="0">
                <a:solidFill>
                  <a:schemeClr val="tx1"/>
                </a:solidFill>
              </a:rPr>
              <a:t>Lasser of casco constructeur</a:t>
            </a:r>
          </a:p>
          <a:p>
            <a:r>
              <a:rPr lang="nl-NL" sz="1800" dirty="0">
                <a:solidFill>
                  <a:schemeClr val="tx1"/>
                </a:solidFill>
              </a:rPr>
              <a:t>Jachtschilder</a:t>
            </a:r>
          </a:p>
          <a:p>
            <a:r>
              <a:rPr lang="nl-NL" sz="1800" dirty="0">
                <a:solidFill>
                  <a:schemeClr val="tx1"/>
                </a:solidFill>
              </a:rPr>
              <a:t>Ontwerper</a:t>
            </a:r>
          </a:p>
          <a:p>
            <a:r>
              <a:rPr lang="nl-NL" sz="1800" dirty="0">
                <a:solidFill>
                  <a:schemeClr val="tx1"/>
                </a:solidFill>
              </a:rPr>
              <a:t>Voorman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0FE0080-2794-4E51-8592-65B4C91EA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-4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D5527C9-7FF3-43DA-9842-37ECCF6A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42" b="4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DF42ECE-A50C-4170-8B15-A1530FAC65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3" r="15436" b="-5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0412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3408D-2219-4198-9FAF-0094A22AB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nl-NL"/>
              <a:t>Of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87716B-576E-4C06-ABD3-DAFF1CEB2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nl-NL" sz="1800" dirty="0">
                <a:solidFill>
                  <a:schemeClr val="tx1"/>
                </a:solidFill>
              </a:rPr>
              <a:t>Medewerker watersport</a:t>
            </a:r>
          </a:p>
          <a:p>
            <a:r>
              <a:rPr lang="nl-NL" sz="1800" dirty="0">
                <a:solidFill>
                  <a:schemeClr val="tx1"/>
                </a:solidFill>
              </a:rPr>
              <a:t>Service monteur</a:t>
            </a:r>
          </a:p>
          <a:p>
            <a:r>
              <a:rPr lang="nl-NL" sz="1800" dirty="0">
                <a:solidFill>
                  <a:schemeClr val="tx1"/>
                </a:solidFill>
              </a:rPr>
              <a:t>Scheepstimmerman</a:t>
            </a: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3EF0B84-C08B-4AFA-86A3-29B1C431B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-4"/>
          <a:stretch/>
        </p:blipFill>
        <p:spPr>
          <a:xfrm>
            <a:off x="3559122" y="2661260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A8124E4-0312-4393-9650-F80ED5696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1" r="9930" b="-3"/>
          <a:stretch/>
        </p:blipFill>
        <p:spPr>
          <a:xfrm>
            <a:off x="20" y="10"/>
            <a:ext cx="3967953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4A6F6D-28DF-4D63-8D51-9BD220C90C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40" r="3984"/>
          <a:stretch/>
        </p:blipFill>
        <p:spPr>
          <a:xfrm>
            <a:off x="4825" y="4007260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5180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99CA03-80FE-41DB-9020-C5AFFFDEE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/>
              <a:t>Ons onderwijs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AB24C7-B702-4AC4-9CC2-65C658000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l-NL" sz="1800" dirty="0">
                <a:solidFill>
                  <a:schemeClr val="tx1"/>
                </a:solidFill>
              </a:rPr>
              <a:t>Uitdaging</a:t>
            </a:r>
          </a:p>
          <a:p>
            <a:r>
              <a:rPr lang="nl-NL" sz="1800" dirty="0">
                <a:solidFill>
                  <a:schemeClr val="tx1"/>
                </a:solidFill>
              </a:rPr>
              <a:t>Plezier</a:t>
            </a:r>
          </a:p>
          <a:p>
            <a:r>
              <a:rPr lang="nl-NL" sz="1800" dirty="0">
                <a:solidFill>
                  <a:schemeClr val="tx1"/>
                </a:solidFill>
              </a:rPr>
              <a:t>Ontwikkeling</a:t>
            </a:r>
          </a:p>
          <a:p>
            <a:r>
              <a:rPr lang="nl-NL" sz="1800" dirty="0">
                <a:solidFill>
                  <a:schemeClr val="tx1"/>
                </a:solidFill>
              </a:rPr>
              <a:t>Structuur</a:t>
            </a:r>
          </a:p>
          <a:p>
            <a:r>
              <a:rPr lang="nl-NL" sz="1800" dirty="0">
                <a:solidFill>
                  <a:schemeClr val="tx1"/>
                </a:solidFill>
              </a:rPr>
              <a:t>Vakmanschap</a:t>
            </a:r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5CFD2A-87CC-4CE7-B7BA-D5C4DB4FD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3" r="28823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2170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50C29D-3FE1-446C-8421-4C7421A5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rgbClr val="FFFFFF"/>
                </a:solidFill>
              </a:rPr>
              <a:t>Visie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1E515C5-A7DF-4013-B500-C29D54C37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Goede aansluiting met het mbo</a:t>
            </a:r>
          </a:p>
          <a:p>
            <a:r>
              <a:rPr lang="nl-NL" sz="2000" dirty="0">
                <a:solidFill>
                  <a:srgbClr val="FFFFFF"/>
                </a:solidFill>
              </a:rPr>
              <a:t>Goede voorbereiding op de maatschappij</a:t>
            </a:r>
          </a:p>
          <a:p>
            <a:r>
              <a:rPr lang="nl-NL" sz="2000" dirty="0">
                <a:solidFill>
                  <a:srgbClr val="FFFFFF"/>
                </a:solidFill>
              </a:rPr>
              <a:t>Goede aansluiting en verbinding met de beroepspraktijk</a:t>
            </a:r>
          </a:p>
          <a:p>
            <a:pPr marL="0" indent="0">
              <a:buNone/>
            </a:pPr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  <a:p>
            <a:endParaRPr lang="nl-NL" sz="2000" dirty="0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93BC973-EA5B-454B-A357-5A571CD15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16" r="1" b="179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2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04107-FB6E-44ED-B47B-D218E80F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Maritiem Hotel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4474B7B-13AB-4FEA-AEB2-9B4D0D1FD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24" r="-2" b="-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DA75AFE-3D92-4434-9C02-24284E247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59" r="2" b="1549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A853519-6707-4854-8C8C-E4CF7E48A0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51" r="-4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B9129-22E5-426E-83AB-ED17C479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/>
              <a:t>Dagindeling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FCB01C-69C5-466A-9FA4-5E5DA7C5F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pPr>
              <a:spcAft>
                <a:spcPts val="0"/>
              </a:spcAft>
            </a:pP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7.00 uur: 	Opstaan</a:t>
            </a:r>
          </a:p>
          <a:p>
            <a:pPr>
              <a:spcAft>
                <a:spcPts val="0"/>
              </a:spcAft>
            </a:pP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7.30 uur: 	Ontbijt</a:t>
            </a:r>
          </a:p>
          <a:p>
            <a:pPr>
              <a:spcAft>
                <a:spcPts val="0"/>
              </a:spcAft>
            </a:pP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8.30 uur: 	Eerste uur op school</a:t>
            </a:r>
            <a:endParaRPr lang="nl-NL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12.30 uur: 	Lunch </a:t>
            </a:r>
          </a:p>
          <a:p>
            <a:pPr>
              <a:spcAft>
                <a:spcPts val="0"/>
              </a:spcAft>
            </a:pP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16.15 uur: 	Einde schooldag</a:t>
            </a:r>
          </a:p>
          <a:p>
            <a:pPr>
              <a:spcAft>
                <a:spcPts val="0"/>
              </a:spcAft>
            </a:pP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17.30 uur: 	Avondeten </a:t>
            </a:r>
          </a:p>
          <a:p>
            <a:pPr>
              <a:spcAft>
                <a:spcPts val="0"/>
              </a:spcAft>
            </a:pP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18.00 uur: 	Vrije tijd/Huiswerk</a:t>
            </a:r>
            <a:endParaRPr lang="nl-NL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20.00 uur:	Dag afsluiting		</a:t>
            </a:r>
          </a:p>
          <a:p>
            <a:pPr>
              <a:spcAft>
                <a:spcPts val="0"/>
              </a:spcAft>
            </a:pP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21.30 uur: 	Lichten uit</a:t>
            </a:r>
          </a:p>
          <a:p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4FB185-F01E-44DB-99FB-33768E47B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 r="1472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4706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9892C-9A33-4DD1-950C-0FB015BA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/>
              <a:t>Kosten Huisvesting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4366E1-043E-4D48-9F74-36C9DBA41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l-NL" sz="1800" dirty="0">
                <a:solidFill>
                  <a:schemeClr val="tx1"/>
                </a:solidFill>
              </a:rPr>
              <a:t>Afhankelijk van inkomen:</a:t>
            </a:r>
          </a:p>
          <a:p>
            <a:r>
              <a:rPr lang="nl-NL" sz="1800" dirty="0">
                <a:solidFill>
                  <a:schemeClr val="tx1"/>
                </a:solidFill>
              </a:rPr>
              <a:t>10 termijnen van €150 - € 270</a:t>
            </a:r>
          </a:p>
          <a:p>
            <a:endParaRPr lang="nl-NL" sz="1800" dirty="0">
              <a:solidFill>
                <a:schemeClr val="tx1"/>
              </a:solidFill>
            </a:endParaRPr>
          </a:p>
          <a:p>
            <a:r>
              <a:rPr lang="nl-NL" sz="1800" dirty="0">
                <a:solidFill>
                  <a:schemeClr val="tx1"/>
                </a:solidFill>
              </a:rPr>
              <a:t>Mogelijk dubbele kinderbijslag, bezoek hiervoor de website van het SVB.</a:t>
            </a:r>
          </a:p>
          <a:p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4B2001-5C59-449C-8DBB-E97174ADE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 r="1472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8644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9DB35-5B0F-48CE-99A1-E3B919DB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 fontScale="90000"/>
          </a:bodyPr>
          <a:lstStyle/>
          <a:p>
            <a:r>
              <a:rPr lang="nl-NL" dirty="0"/>
              <a:t>Waarom zou je voor Maritiem en Techniek kiezen?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932E77-9B16-4A83-B59C-B5BFECD86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l-NL" sz="1800" dirty="0">
                <a:solidFill>
                  <a:schemeClr val="tx1"/>
                </a:solidFill>
              </a:rPr>
              <a:t>Kleine school met goede sfeer</a:t>
            </a:r>
          </a:p>
          <a:p>
            <a:r>
              <a:rPr lang="nl-NL" sz="1800" dirty="0">
                <a:solidFill>
                  <a:schemeClr val="tx1"/>
                </a:solidFill>
              </a:rPr>
              <a:t>Praktijk maakt het leren leuker</a:t>
            </a:r>
          </a:p>
          <a:p>
            <a:r>
              <a:rPr lang="nl-NL" sz="1800" dirty="0">
                <a:solidFill>
                  <a:schemeClr val="tx1"/>
                </a:solidFill>
              </a:rPr>
              <a:t>Onderwijsconcept</a:t>
            </a:r>
          </a:p>
          <a:p>
            <a:r>
              <a:rPr lang="nl-NL" sz="1800" dirty="0">
                <a:solidFill>
                  <a:schemeClr val="tx1"/>
                </a:solidFill>
              </a:rPr>
              <a:t>Goede zorgstructuur en begeleiding</a:t>
            </a:r>
          </a:p>
          <a:p>
            <a:r>
              <a:rPr lang="nl-NL" sz="1800" dirty="0">
                <a:solidFill>
                  <a:schemeClr val="tx1"/>
                </a:solidFill>
              </a:rPr>
              <a:t>Vakmanschap</a:t>
            </a:r>
          </a:p>
          <a:p>
            <a:r>
              <a:rPr lang="nl-NL" sz="1800" dirty="0">
                <a:solidFill>
                  <a:schemeClr val="tx1"/>
                </a:solidFill>
              </a:rPr>
              <a:t>Goede doorstroom naar mbo en werkkansen</a:t>
            </a:r>
          </a:p>
          <a:p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CF903A-0330-4D15-8E4F-4834E46B9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 r="1472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2095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FE8BB2-D7B6-4F27-924B-6F6DFC03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 dirty="0"/>
              <a:t>Overstappen 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058714-CD9C-4573-B4BD-8F72024C8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l-NL" sz="1800" dirty="0">
                <a:solidFill>
                  <a:schemeClr val="tx1"/>
                </a:solidFill>
              </a:rPr>
              <a:t>Instromen in klas 1,2 of 3</a:t>
            </a:r>
          </a:p>
          <a:p>
            <a:r>
              <a:rPr lang="nl-NL" sz="1800" dirty="0">
                <a:solidFill>
                  <a:schemeClr val="tx1"/>
                </a:solidFill>
              </a:rPr>
              <a:t>Motivatie= belangrijk, beroepsgericht examen telt zwaar mee</a:t>
            </a:r>
          </a:p>
          <a:p>
            <a:r>
              <a:rPr lang="nl-NL" sz="1800" dirty="0">
                <a:solidFill>
                  <a:schemeClr val="tx1"/>
                </a:solidFill>
              </a:rPr>
              <a:t>Afhankelijk van resultaten wordt gekeken in welke klas je geplaats wordt</a:t>
            </a:r>
          </a:p>
          <a:p>
            <a:r>
              <a:rPr lang="nl-NL" sz="1800" dirty="0">
                <a:solidFill>
                  <a:schemeClr val="tx1"/>
                </a:solidFill>
              </a:rPr>
              <a:t>Zorg dat uw kind tijdig gekeurd is voor de zeevaart of binnenvaart bij de uitstroomrichting Rijn-,binnen en kustvaart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3465CB8-4D8F-4CFC-904D-E856A06E5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" r="1472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7246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0738EC-98CD-4B1E-A110-9FC3A3DB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  Vragen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BEABC43-E536-4E1A-AF3D-2603814B7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58" r="28157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6683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9A7D39-3EBF-4FFC-B70A-EFBADAA0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l-NL" sz="5200"/>
              <a:t>4 profieldelen 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E3ABFD-7CEA-49F2-B56F-EE64688BC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r>
              <a:rPr lang="nl-NL" sz="1900">
                <a:solidFill>
                  <a:schemeClr val="tx1"/>
                </a:solidFill>
              </a:rPr>
              <a:t>Profieldeel 1 Maritieme logistiek en communicatie</a:t>
            </a:r>
          </a:p>
          <a:p>
            <a:r>
              <a:rPr lang="nl-NL" sz="1900">
                <a:solidFill>
                  <a:schemeClr val="tx1"/>
                </a:solidFill>
              </a:rPr>
              <a:t>Profieldeel 2 Maritieme Veiligheid VCA</a:t>
            </a:r>
          </a:p>
          <a:p>
            <a:r>
              <a:rPr lang="nl-NL" sz="1900">
                <a:solidFill>
                  <a:schemeClr val="tx1"/>
                </a:solidFill>
              </a:rPr>
              <a:t>Profieldeel 3 Maritieme Installaties</a:t>
            </a:r>
          </a:p>
          <a:p>
            <a:r>
              <a:rPr lang="nl-NL" sz="1900">
                <a:solidFill>
                  <a:schemeClr val="tx1"/>
                </a:solidFill>
              </a:rPr>
              <a:t>Profieldeel 4 Reparatie en Onderhoud</a:t>
            </a:r>
          </a:p>
          <a:p>
            <a:r>
              <a:rPr lang="nl-NL" sz="1900">
                <a:solidFill>
                  <a:schemeClr val="tx1"/>
                </a:solidFill>
              </a:rPr>
              <a:t>Alle leerlingen volgen 4 modules en sluiten dit af met een Schoolexamen Cijfer (SE) profieldeel. </a:t>
            </a:r>
          </a:p>
          <a:p>
            <a:r>
              <a:rPr lang="nl-NL" sz="1900">
                <a:solidFill>
                  <a:schemeClr val="tx1"/>
                </a:solidFill>
              </a:rPr>
              <a:t>Let op de GL leerlingen volgen ook 4 modules i.p.v. 2 bij de andere profielen.</a:t>
            </a:r>
          </a:p>
        </p:txBody>
      </p:sp>
    </p:spTree>
    <p:extLst>
      <p:ext uri="{BB962C8B-B14F-4D97-AF65-F5344CB8AC3E}">
        <p14:creationId xmlns:p14="http://schemas.microsoft.com/office/powerpoint/2010/main" val="304993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A8F99E-2216-46B3-AF3C-EB4CF918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nl-NL" sz="5200"/>
              <a:t>CSPE Examen eind van leerjaar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304018-79F6-4137-9F11-FDD19900E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tx1"/>
                </a:solidFill>
              </a:rPr>
              <a:t>Het examen van de profieldelen is een Centraal Schriftelijk Praktijk Examen.  CSPE</a:t>
            </a:r>
          </a:p>
          <a:p>
            <a:r>
              <a:rPr lang="nl-NL">
                <a:solidFill>
                  <a:schemeClr val="tx1"/>
                </a:solidFill>
              </a:rPr>
              <a:t>Basis en Kaderleerlingen doen examen over 4 profiel delen.</a:t>
            </a:r>
          </a:p>
          <a:p>
            <a:r>
              <a:rPr lang="nl-NL">
                <a:solidFill>
                  <a:schemeClr val="tx1"/>
                </a:solidFill>
              </a:rPr>
              <a:t>GL leerlingen doen examen over profiel deel 1 en 2</a:t>
            </a:r>
          </a:p>
          <a:p>
            <a:endParaRPr lang="nl-NL">
              <a:solidFill>
                <a:schemeClr val="tx1"/>
              </a:solidFill>
            </a:endParaRPr>
          </a:p>
          <a:p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94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321515B3-D7DF-4C4F-A467-045381880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D6108A-1D8E-46D5-8A5F-141B90C05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300"/>
              <a:t>2 uitstroomrichtingen met verschillende keuzevakken.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D1480D-2BAC-423B-987F-F8AC042D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4" r="18982" b="2"/>
          <a:stretch/>
        </p:blipFill>
        <p:spPr>
          <a:xfrm>
            <a:off x="831" y="10"/>
            <a:ext cx="3502025" cy="420623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151BE58-3C40-4160-AA3C-62BAA3889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6" r="11223" b="3"/>
          <a:stretch/>
        </p:blipFill>
        <p:spPr>
          <a:xfrm>
            <a:off x="-2343" y="4206240"/>
            <a:ext cx="3505199" cy="265176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2B5888-4BF0-4E59-9F0E-BF9B0A8DE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685800"/>
            <a:ext cx="6626072" cy="361526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Rijn-,binnen en kustvaart</a:t>
            </a:r>
          </a:p>
          <a:p>
            <a:r>
              <a:rPr lang="nl-NL" dirty="0">
                <a:solidFill>
                  <a:schemeClr val="tx1"/>
                </a:solidFill>
              </a:rPr>
              <a:t>Scheeps-en jachtbouw</a:t>
            </a:r>
          </a:p>
          <a:p>
            <a:r>
              <a:rPr lang="nl-NL" dirty="0">
                <a:solidFill>
                  <a:srgbClr val="FF0000"/>
                </a:solidFill>
              </a:rPr>
              <a:t>Keuze kan het beste in leerjaar 3 al gemaakt worden!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0D9B5C-0C7A-4DB1-BD34-5F267130C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9667085-F7BD-4A03-92CF-22ED6F2B4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411341-4997-4B9D-BB9B-4BF14574A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4">
              <a:extLst>
                <a:ext uri="{FF2B5EF4-FFF2-40B4-BE49-F238E27FC236}">
                  <a16:creationId xmlns:a16="http://schemas.microsoft.com/office/drawing/2014/main" id="{F868991E-A4D1-4796-86E1-C2DC1C97E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468045-48FC-43D1-9CAC-BB8A5598B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E9FBD81-3F27-4C7D-8DEA-3E15112C5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766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F057CC-1AF6-4B15-A19C-047F4EC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3747111" cy="4892040"/>
          </a:xfrm>
        </p:spPr>
        <p:txBody>
          <a:bodyPr>
            <a:normAutofit/>
          </a:bodyPr>
          <a:lstStyle/>
          <a:p>
            <a:pPr algn="r"/>
            <a:r>
              <a:rPr lang="nl-NL"/>
              <a:t>Verschillen Rijn-, binnen en kustvaart en Scheeps-en jachtbouw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87C7F-AFC3-447F-8B8D-3F908244F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62" y="685799"/>
            <a:ext cx="6288260" cy="4892040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Rijn-,binnen en kustvaart is er de mogelijkheid om de beroepskwalificatie ´ Matroos Binnenvaart´ te halen.</a:t>
            </a:r>
          </a:p>
          <a:p>
            <a:r>
              <a:rPr lang="nl-NL" dirty="0">
                <a:solidFill>
                  <a:schemeClr val="tx1"/>
                </a:solidFill>
              </a:rPr>
              <a:t>Rijn-,binnen en kustvaart zijn er 4 weekvaarten</a:t>
            </a:r>
          </a:p>
          <a:p>
            <a:r>
              <a:rPr lang="nl-NL" dirty="0">
                <a:solidFill>
                  <a:schemeClr val="tx1"/>
                </a:solidFill>
              </a:rPr>
              <a:t>Scheeps-en jachtbouw leerlingen hebben 2 weken stage in klas 3</a:t>
            </a:r>
          </a:p>
          <a:p>
            <a:r>
              <a:rPr lang="nl-NL" dirty="0">
                <a:solidFill>
                  <a:schemeClr val="tx1"/>
                </a:solidFill>
              </a:rPr>
              <a:t>GL leerlingen lopen 2 weken stage in klas 4 en Basis of kader leerlingen lopen 1 dag stage in de week.</a:t>
            </a:r>
          </a:p>
          <a:p>
            <a:r>
              <a:rPr lang="nl-NL" dirty="0">
                <a:solidFill>
                  <a:schemeClr val="tx1"/>
                </a:solidFill>
              </a:rPr>
              <a:t>Intern zijn is alleen verplicht in leerjaar 3 en 4 als de leerling een beroepskwalificatie wil halen.</a:t>
            </a:r>
          </a:p>
        </p:txBody>
      </p:sp>
    </p:spTree>
    <p:extLst>
      <p:ext uri="{BB962C8B-B14F-4D97-AF65-F5344CB8AC3E}">
        <p14:creationId xmlns:p14="http://schemas.microsoft.com/office/powerpoint/2010/main" val="1639024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3C191-37FA-4AC7-BC44-3B980786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l-NL" dirty="0">
                <a:solidFill>
                  <a:srgbClr val="FFFFFF"/>
                </a:solidFill>
              </a:rPr>
              <a:t>Uitstroomrichting 1</a:t>
            </a:r>
            <a:br>
              <a:rPr lang="nl-NL" dirty="0">
                <a:solidFill>
                  <a:srgbClr val="FFFFFF"/>
                </a:solidFill>
              </a:rPr>
            </a:br>
            <a:r>
              <a:rPr lang="nl-NL" dirty="0">
                <a:solidFill>
                  <a:srgbClr val="FFFFFF"/>
                </a:solidFill>
              </a:rPr>
              <a:t>Rijn-,binnen en kustvaart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7498B9-CAC0-4BBF-8B8C-A591A99A3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Rijn-,binnen en kustvaart </a:t>
            </a:r>
          </a:p>
          <a:p>
            <a:endParaRPr lang="nl-NL" sz="4400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rgbClr val="FF0000"/>
                </a:solidFill>
                <a:highlight>
                  <a:srgbClr val="FFFF00"/>
                </a:highlight>
              </a:rPr>
              <a:t>Beroepskwalificatie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9838B0E-7C98-4B3F-A9D6-12364875E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32" r="10981" b="-1"/>
          <a:stretch/>
        </p:blipFill>
        <p:spPr>
          <a:xfrm>
            <a:off x="401948" y="333975"/>
            <a:ext cx="7058306" cy="41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95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D50B4C-C1F0-41C0-A93E-E21D62AF7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nl-NL"/>
              <a:t>Keuzevakken Rijn-,Binnen en Kustvaart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C0DE232-5BF7-411A-84FB-515795915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998"/>
          <a:stretch/>
        </p:blipFill>
        <p:spPr>
          <a:xfrm>
            <a:off x="791239" y="978120"/>
            <a:ext cx="5304759" cy="3086937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7232BE-9035-48E2-8FD2-1666DDDBE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654" y="733647"/>
            <a:ext cx="4419171" cy="3575884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Werken  en leven aan boord</a:t>
            </a:r>
          </a:p>
          <a:p>
            <a:r>
              <a:rPr lang="nl-NL" dirty="0">
                <a:solidFill>
                  <a:srgbClr val="FF0000"/>
                </a:solidFill>
              </a:rPr>
              <a:t>Lading behandeling aan boord</a:t>
            </a:r>
          </a:p>
          <a:p>
            <a:r>
              <a:rPr lang="nl-NL" dirty="0">
                <a:solidFill>
                  <a:srgbClr val="FF0000"/>
                </a:solidFill>
              </a:rPr>
              <a:t>Navigatie</a:t>
            </a:r>
          </a:p>
          <a:p>
            <a:r>
              <a:rPr lang="nl-NL" dirty="0">
                <a:solidFill>
                  <a:srgbClr val="FF0000"/>
                </a:solidFill>
              </a:rPr>
              <a:t>Scheepskennis</a:t>
            </a:r>
          </a:p>
          <a:p>
            <a:r>
              <a:rPr lang="nl-NL" dirty="0">
                <a:solidFill>
                  <a:schemeClr val="tx1"/>
                </a:solidFill>
              </a:rPr>
              <a:t>Zeevaartkunde als extra vak of ter voorbereiding op een carrière in de zeevaart</a:t>
            </a:r>
          </a:p>
        </p:txBody>
      </p:sp>
    </p:spTree>
    <p:extLst>
      <p:ext uri="{BB962C8B-B14F-4D97-AF65-F5344CB8AC3E}">
        <p14:creationId xmlns:p14="http://schemas.microsoft.com/office/powerpoint/2010/main" val="144379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321515B3-D7DF-4C4F-A467-045381880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CAC3E1-2807-4073-B17D-A3109B21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579" y="4487332"/>
            <a:ext cx="5627158" cy="1507067"/>
          </a:xfrm>
        </p:spPr>
        <p:txBody>
          <a:bodyPr>
            <a:normAutofit/>
          </a:bodyPr>
          <a:lstStyle/>
          <a:p>
            <a:r>
              <a:rPr lang="nl-NL"/>
              <a:t>Beroepsgerichte  onderdelen RBK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E89DC8D-9541-4AB5-B4A0-0E9B2164B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45" b="4"/>
          <a:stretch/>
        </p:blipFill>
        <p:spPr>
          <a:xfrm flipH="1">
            <a:off x="831" y="10"/>
            <a:ext cx="3502025" cy="420623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AF341CB-D92E-45DE-8D67-D3DE8CF9C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8" r="28856"/>
          <a:stretch/>
        </p:blipFill>
        <p:spPr>
          <a:xfrm>
            <a:off x="-2343" y="4206240"/>
            <a:ext cx="3505199" cy="265176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749157-EB63-4079-9FD3-24A7FE8A4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612" y="685800"/>
            <a:ext cx="6626072" cy="3615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1700"/>
              <a:t>Metaaltechniek 3</a:t>
            </a:r>
            <a:r>
              <a:rPr lang="nl-NL" sz="1700" baseline="30000"/>
              <a:t>e</a:t>
            </a:r>
            <a:r>
              <a:rPr lang="nl-NL" sz="1700"/>
              <a:t>  leerjaar</a:t>
            </a:r>
          </a:p>
          <a:p>
            <a:pPr>
              <a:lnSpc>
                <a:spcPct val="90000"/>
              </a:lnSpc>
            </a:pPr>
            <a:r>
              <a:rPr lang="nl-NL" sz="1700"/>
              <a:t>Reddingszwemmen 4</a:t>
            </a:r>
            <a:r>
              <a:rPr lang="nl-NL" sz="1700" baseline="30000"/>
              <a:t>e</a:t>
            </a:r>
            <a:r>
              <a:rPr lang="nl-NL" sz="1700"/>
              <a:t> leerjaar</a:t>
            </a:r>
          </a:p>
          <a:p>
            <a:pPr>
              <a:lnSpc>
                <a:spcPct val="90000"/>
              </a:lnSpc>
            </a:pPr>
            <a:r>
              <a:rPr lang="nl-NL" sz="1700"/>
              <a:t>VCA  3</a:t>
            </a:r>
            <a:r>
              <a:rPr lang="nl-NL" sz="1700" baseline="30000"/>
              <a:t>e</a:t>
            </a:r>
            <a:r>
              <a:rPr lang="nl-NL" sz="1700"/>
              <a:t> leerjaar</a:t>
            </a:r>
          </a:p>
          <a:p>
            <a:pPr>
              <a:lnSpc>
                <a:spcPct val="90000"/>
              </a:lnSpc>
            </a:pPr>
            <a:r>
              <a:rPr lang="nl-NL" sz="1700"/>
              <a:t>Knopen en splitsen</a:t>
            </a:r>
          </a:p>
          <a:p>
            <a:pPr>
              <a:lnSpc>
                <a:spcPct val="90000"/>
              </a:lnSpc>
            </a:pPr>
            <a:r>
              <a:rPr lang="nl-NL" sz="1700"/>
              <a:t>Roeien, wrikken en buitenboordmotor varen</a:t>
            </a:r>
          </a:p>
          <a:p>
            <a:pPr>
              <a:lnSpc>
                <a:spcPct val="90000"/>
              </a:lnSpc>
            </a:pPr>
            <a:r>
              <a:rPr lang="nl-NL" sz="1700"/>
              <a:t>Les op de opleidingsschepen</a:t>
            </a:r>
          </a:p>
          <a:p>
            <a:pPr>
              <a:lnSpc>
                <a:spcPct val="90000"/>
              </a:lnSpc>
            </a:pPr>
            <a:r>
              <a:rPr lang="nl-NL" sz="1700"/>
              <a:t>Simulator varen</a:t>
            </a:r>
          </a:p>
          <a:p>
            <a:pPr>
              <a:lnSpc>
                <a:spcPct val="90000"/>
              </a:lnSpc>
            </a:pPr>
            <a:r>
              <a:rPr lang="nl-NL" sz="1700"/>
              <a:t>Praktische opdrachten in het Maritieme Techniek lokaal</a:t>
            </a:r>
          </a:p>
          <a:p>
            <a:pPr>
              <a:lnSpc>
                <a:spcPct val="90000"/>
              </a:lnSpc>
            </a:pPr>
            <a:r>
              <a:rPr lang="nl-NL" sz="1700"/>
              <a:t>Vaarweken en dagvaarten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1D0D9B5C-0C7A-4DB1-BD34-5F267130C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9667085-F7BD-4A03-92CF-22ED6F2B4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411341-4997-4B9D-BB9B-4BF14574A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868991E-A4D1-4796-86E1-C2DC1C97E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C468045-48FC-43D1-9CAC-BB8A5598B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E9FBD81-3F27-4C7D-8DEA-3E15112C5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948028"/>
      </p:ext>
    </p:extLst>
  </p:cSld>
  <p:clrMapOvr>
    <a:masterClrMapping/>
  </p:clrMapOvr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05F49130DF66428C1524E40575AE43" ma:contentTypeVersion="" ma:contentTypeDescription="Een nieuw document maken." ma:contentTypeScope="" ma:versionID="dc1053ee2eeefcc52db1dea5abede451">
  <xsd:schema xmlns:xsd="http://www.w3.org/2001/XMLSchema" xmlns:xs="http://www.w3.org/2001/XMLSchema" xmlns:p="http://schemas.microsoft.com/office/2006/metadata/properties" xmlns:ns2="218a0731-c2cf-401f-9f2c-f3897926a75c" xmlns:ns3="dd842b40-71c2-4f43-9b6e-41eeca808938" xmlns:ns4="e589157b-e7eb-400d-a451-bfcfb1462830" targetNamespace="http://schemas.microsoft.com/office/2006/metadata/properties" ma:root="true" ma:fieldsID="5af2ab3760bab425b2715d1536c6055a" ns2:_="" ns3:_="" ns4:_="">
    <xsd:import namespace="218a0731-c2cf-401f-9f2c-f3897926a75c"/>
    <xsd:import namespace="dd842b40-71c2-4f43-9b6e-41eeca808938"/>
    <xsd:import namespace="e589157b-e7eb-400d-a451-bfcfb14628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8a0731-c2cf-401f-9f2c-f3897926a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c20f6019-97cc-4427-8ef6-88c7a5e078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42b40-71c2-4f43-9b6e-41eeca80893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8f25aee-921a-4f4b-aa1f-6b5c808ac6a4}" ma:internalName="TaxCatchAll" ma:showField="CatchAllData" ma:web="6701ade4-895b-4a83-865f-8cfdfe1c8b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89157b-e7eb-400d-a451-bfcfb146283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18BC7F-5BF5-42C7-9EB4-5536C7B4E88C}"/>
</file>

<file path=customXml/itemProps2.xml><?xml version="1.0" encoding="utf-8"?>
<ds:datastoreItem xmlns:ds="http://schemas.openxmlformats.org/officeDocument/2006/customXml" ds:itemID="{81A2F528-0E03-4F3D-BACF-6C82C9396C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658</Words>
  <Application>Microsoft Office PowerPoint</Application>
  <PresentationFormat>Breedbeeld</PresentationFormat>
  <Paragraphs>138</Paragraphs>
  <Slides>29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0" baseType="lpstr">
      <vt:lpstr>Segment</vt:lpstr>
      <vt:lpstr>Maritiem en  Techniek 2023</vt:lpstr>
      <vt:lpstr>Programma</vt:lpstr>
      <vt:lpstr>4 profieldelen </vt:lpstr>
      <vt:lpstr>CSPE Examen eind van leerjaar 3</vt:lpstr>
      <vt:lpstr>2 uitstroomrichtingen met verschillende keuzevakken.</vt:lpstr>
      <vt:lpstr>Verschillen Rijn-, binnen en kustvaart en Scheeps-en jachtbouw</vt:lpstr>
      <vt:lpstr>Uitstroomrichting 1 Rijn-,binnen en kustvaart </vt:lpstr>
      <vt:lpstr>Keuzevakken Rijn-,Binnen en Kustvaart</vt:lpstr>
      <vt:lpstr>Beroepsgerichte  onderdelen RBK</vt:lpstr>
      <vt:lpstr>Belangrijke Eigenschappen</vt:lpstr>
      <vt:lpstr>Geslaagd en dan?</vt:lpstr>
      <vt:lpstr>Zeevaart</vt:lpstr>
      <vt:lpstr>Binnenvaart</vt:lpstr>
      <vt:lpstr>Maar ook Marine, Stuwadoor of Visserij</vt:lpstr>
      <vt:lpstr>Of onderwaterlasser, vletterlieden, havenmeester</vt:lpstr>
      <vt:lpstr>Uitstroomrichting 2 Scheeps- en jachtbouw</vt:lpstr>
      <vt:lpstr>Beroepsgerichte onderdelen Scheeps-en jachtbouw</vt:lpstr>
      <vt:lpstr>Belangrijke eigenschappen</vt:lpstr>
      <vt:lpstr>Geslaagd en dan?</vt:lpstr>
      <vt:lpstr>Scheeps- en jachtbouwkundige</vt:lpstr>
      <vt:lpstr>Of</vt:lpstr>
      <vt:lpstr>Ons onderwijs</vt:lpstr>
      <vt:lpstr>Visie</vt:lpstr>
      <vt:lpstr>Maritiem Hotel</vt:lpstr>
      <vt:lpstr>Dagindeling</vt:lpstr>
      <vt:lpstr>Kosten Huisvesting</vt:lpstr>
      <vt:lpstr>Waarom zou je voor Maritiem en Techniek kiezen?</vt:lpstr>
      <vt:lpstr>Overstappen ?</vt:lpstr>
      <vt:lpstr>  Vragen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Maritiem en  Techniek 2023</dc:title>
  <dc:creator>Kapteijn, G.</dc:creator>
  <cp:lastModifiedBy>Kapteijn, G.</cp:lastModifiedBy>
  <cp:revision>3</cp:revision>
  <dcterms:created xsi:type="dcterms:W3CDTF">2023-04-05T15:38:15Z</dcterms:created>
  <dcterms:modified xsi:type="dcterms:W3CDTF">2023-04-05T15:52:53Z</dcterms:modified>
</cp:coreProperties>
</file>