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sldIdLst>
    <p:sldId id="256" r:id="rId5"/>
    <p:sldId id="257" r:id="rId6"/>
    <p:sldId id="258" r:id="rId7"/>
    <p:sldId id="259" r:id="rId8"/>
    <p:sldId id="260" r:id="rId9"/>
    <p:sldId id="261" r:id="rId10"/>
    <p:sldId id="262" r:id="rId11"/>
    <p:sldId id="263" r:id="rId12"/>
    <p:sldId id="264"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B3D955-B556-0035-6F21-93536E116F9F}" v="38" dt="2024-04-03T12:25:42.8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k, A. de" userId="S::a.devalk@technischcollegevelsen.nl::25973d82-8c3d-4255-abf3-bf62cb887b29" providerId="AD" clId="Web-{0CFEA5BC-5E0B-5C75-271A-D265DEF10191}"/>
    <pc:docChg chg="modSld">
      <pc:chgData name="Valk, A. de" userId="S::a.devalk@technischcollegevelsen.nl::25973d82-8c3d-4255-abf3-bf62cb887b29" providerId="AD" clId="Web-{0CFEA5BC-5E0B-5C75-271A-D265DEF10191}" dt="2023-04-05T14:55:46.322" v="39" actId="20577"/>
      <pc:docMkLst>
        <pc:docMk/>
      </pc:docMkLst>
      <pc:sldChg chg="modSp">
        <pc:chgData name="Valk, A. de" userId="S::a.devalk@technischcollegevelsen.nl::25973d82-8c3d-4255-abf3-bf62cb887b29" providerId="AD" clId="Web-{0CFEA5BC-5E0B-5C75-271A-D265DEF10191}" dt="2023-04-05T14:50:12.187" v="0" actId="20577"/>
        <pc:sldMkLst>
          <pc:docMk/>
          <pc:sldMk cId="1082657304" sldId="256"/>
        </pc:sldMkLst>
        <pc:spChg chg="mod">
          <ac:chgData name="Valk, A. de" userId="S::a.devalk@technischcollegevelsen.nl::25973d82-8c3d-4255-abf3-bf62cb887b29" providerId="AD" clId="Web-{0CFEA5BC-5E0B-5C75-271A-D265DEF10191}" dt="2023-04-05T14:50:12.187" v="0" actId="20577"/>
          <ac:spMkLst>
            <pc:docMk/>
            <pc:sldMk cId="1082657304" sldId="256"/>
            <ac:spMk id="3" creationId="{00000000-0000-0000-0000-000000000000}"/>
          </ac:spMkLst>
        </pc:spChg>
      </pc:sldChg>
      <pc:sldChg chg="modSp">
        <pc:chgData name="Valk, A. de" userId="S::a.devalk@technischcollegevelsen.nl::25973d82-8c3d-4255-abf3-bf62cb887b29" providerId="AD" clId="Web-{0CFEA5BC-5E0B-5C75-271A-D265DEF10191}" dt="2023-04-05T14:50:46.954" v="3" actId="20577"/>
        <pc:sldMkLst>
          <pc:docMk/>
          <pc:sldMk cId="847093979" sldId="257"/>
        </pc:sldMkLst>
        <pc:spChg chg="mod">
          <ac:chgData name="Valk, A. de" userId="S::a.devalk@technischcollegevelsen.nl::25973d82-8c3d-4255-abf3-bf62cb887b29" providerId="AD" clId="Web-{0CFEA5BC-5E0B-5C75-271A-D265DEF10191}" dt="2023-04-05T14:50:46.954" v="3" actId="20577"/>
          <ac:spMkLst>
            <pc:docMk/>
            <pc:sldMk cId="847093979" sldId="257"/>
            <ac:spMk id="3" creationId="{00000000-0000-0000-0000-000000000000}"/>
          </ac:spMkLst>
        </pc:spChg>
      </pc:sldChg>
      <pc:sldChg chg="modSp">
        <pc:chgData name="Valk, A. de" userId="S::a.devalk@technischcollegevelsen.nl::25973d82-8c3d-4255-abf3-bf62cb887b29" providerId="AD" clId="Web-{0CFEA5BC-5E0B-5C75-271A-D265DEF10191}" dt="2023-04-05T14:51:38.237" v="8" actId="20577"/>
        <pc:sldMkLst>
          <pc:docMk/>
          <pc:sldMk cId="1746915017" sldId="258"/>
        </pc:sldMkLst>
        <pc:spChg chg="mod">
          <ac:chgData name="Valk, A. de" userId="S::a.devalk@technischcollegevelsen.nl::25973d82-8c3d-4255-abf3-bf62cb887b29" providerId="AD" clId="Web-{0CFEA5BC-5E0B-5C75-271A-D265DEF10191}" dt="2023-04-05T14:50:55.282" v="4" actId="20577"/>
          <ac:spMkLst>
            <pc:docMk/>
            <pc:sldMk cId="1746915017" sldId="258"/>
            <ac:spMk id="2" creationId="{00000000-0000-0000-0000-000000000000}"/>
          </ac:spMkLst>
        </pc:spChg>
        <pc:spChg chg="mod">
          <ac:chgData name="Valk, A. de" userId="S::a.devalk@technischcollegevelsen.nl::25973d82-8c3d-4255-abf3-bf62cb887b29" providerId="AD" clId="Web-{0CFEA5BC-5E0B-5C75-271A-D265DEF10191}" dt="2023-04-05T14:51:38.237" v="8" actId="20577"/>
          <ac:spMkLst>
            <pc:docMk/>
            <pc:sldMk cId="1746915017" sldId="258"/>
            <ac:spMk id="3" creationId="{00000000-0000-0000-0000-000000000000}"/>
          </ac:spMkLst>
        </pc:spChg>
      </pc:sldChg>
      <pc:sldChg chg="modSp">
        <pc:chgData name="Valk, A. de" userId="S::a.devalk@technischcollegevelsen.nl::25973d82-8c3d-4255-abf3-bf62cb887b29" providerId="AD" clId="Web-{0CFEA5BC-5E0B-5C75-271A-D265DEF10191}" dt="2023-04-05T14:52:47.582" v="17" actId="20577"/>
        <pc:sldMkLst>
          <pc:docMk/>
          <pc:sldMk cId="1076271980" sldId="259"/>
        </pc:sldMkLst>
        <pc:spChg chg="mod">
          <ac:chgData name="Valk, A. de" userId="S::a.devalk@technischcollegevelsen.nl::25973d82-8c3d-4255-abf3-bf62cb887b29" providerId="AD" clId="Web-{0CFEA5BC-5E0B-5C75-271A-D265DEF10191}" dt="2023-04-05T14:52:06.956" v="10" actId="20577"/>
          <ac:spMkLst>
            <pc:docMk/>
            <pc:sldMk cId="1076271980" sldId="259"/>
            <ac:spMk id="2" creationId="{00000000-0000-0000-0000-000000000000}"/>
          </ac:spMkLst>
        </pc:spChg>
        <pc:spChg chg="mod">
          <ac:chgData name="Valk, A. de" userId="S::a.devalk@technischcollegevelsen.nl::25973d82-8c3d-4255-abf3-bf62cb887b29" providerId="AD" clId="Web-{0CFEA5BC-5E0B-5C75-271A-D265DEF10191}" dt="2023-04-05T14:52:47.582" v="17" actId="20577"/>
          <ac:spMkLst>
            <pc:docMk/>
            <pc:sldMk cId="1076271980" sldId="259"/>
            <ac:spMk id="3" creationId="{00000000-0000-0000-0000-000000000000}"/>
          </ac:spMkLst>
        </pc:spChg>
      </pc:sldChg>
      <pc:sldChg chg="modSp">
        <pc:chgData name="Valk, A. de" userId="S::a.devalk@technischcollegevelsen.nl::25973d82-8c3d-4255-abf3-bf62cb887b29" providerId="AD" clId="Web-{0CFEA5BC-5E0B-5C75-271A-D265DEF10191}" dt="2023-04-05T14:53:52.225" v="27" actId="20577"/>
        <pc:sldMkLst>
          <pc:docMk/>
          <pc:sldMk cId="1054982849" sldId="260"/>
        </pc:sldMkLst>
        <pc:spChg chg="mod">
          <ac:chgData name="Valk, A. de" userId="S::a.devalk@technischcollegevelsen.nl::25973d82-8c3d-4255-abf3-bf62cb887b29" providerId="AD" clId="Web-{0CFEA5BC-5E0B-5C75-271A-D265DEF10191}" dt="2023-04-05T14:53:15.224" v="21" actId="20577"/>
          <ac:spMkLst>
            <pc:docMk/>
            <pc:sldMk cId="1054982849" sldId="260"/>
            <ac:spMk id="2" creationId="{00000000-0000-0000-0000-000000000000}"/>
          </ac:spMkLst>
        </pc:spChg>
        <pc:spChg chg="mod">
          <ac:chgData name="Valk, A. de" userId="S::a.devalk@technischcollegevelsen.nl::25973d82-8c3d-4255-abf3-bf62cb887b29" providerId="AD" clId="Web-{0CFEA5BC-5E0B-5C75-271A-D265DEF10191}" dt="2023-04-05T14:53:52.225" v="27" actId="20577"/>
          <ac:spMkLst>
            <pc:docMk/>
            <pc:sldMk cId="1054982849" sldId="260"/>
            <ac:spMk id="3" creationId="{00000000-0000-0000-0000-000000000000}"/>
          </ac:spMkLst>
        </pc:spChg>
      </pc:sldChg>
      <pc:sldChg chg="modSp">
        <pc:chgData name="Valk, A. de" userId="S::a.devalk@technischcollegevelsen.nl::25973d82-8c3d-4255-abf3-bf62cb887b29" providerId="AD" clId="Web-{0CFEA5BC-5E0B-5C75-271A-D265DEF10191}" dt="2023-04-05T14:54:44.305" v="33" actId="20577"/>
        <pc:sldMkLst>
          <pc:docMk/>
          <pc:sldMk cId="4091514923" sldId="261"/>
        </pc:sldMkLst>
        <pc:spChg chg="mod">
          <ac:chgData name="Valk, A. de" userId="S::a.devalk@technischcollegevelsen.nl::25973d82-8c3d-4255-abf3-bf62cb887b29" providerId="AD" clId="Web-{0CFEA5BC-5E0B-5C75-271A-D265DEF10191}" dt="2023-04-05T14:54:44.305" v="33" actId="20577"/>
          <ac:spMkLst>
            <pc:docMk/>
            <pc:sldMk cId="4091514923" sldId="261"/>
            <ac:spMk id="3" creationId="{00000000-0000-0000-0000-000000000000}"/>
          </ac:spMkLst>
        </pc:spChg>
      </pc:sldChg>
      <pc:sldChg chg="modSp">
        <pc:chgData name="Valk, A. de" userId="S::a.devalk@technischcollegevelsen.nl::25973d82-8c3d-4255-abf3-bf62cb887b29" providerId="AD" clId="Web-{0CFEA5BC-5E0B-5C75-271A-D265DEF10191}" dt="2023-04-05T14:55:07.759" v="35" actId="20577"/>
        <pc:sldMkLst>
          <pc:docMk/>
          <pc:sldMk cId="4019542190" sldId="262"/>
        </pc:sldMkLst>
        <pc:spChg chg="mod">
          <ac:chgData name="Valk, A. de" userId="S::a.devalk@technischcollegevelsen.nl::25973d82-8c3d-4255-abf3-bf62cb887b29" providerId="AD" clId="Web-{0CFEA5BC-5E0B-5C75-271A-D265DEF10191}" dt="2023-04-05T14:55:07.759" v="35" actId="20577"/>
          <ac:spMkLst>
            <pc:docMk/>
            <pc:sldMk cId="4019542190" sldId="262"/>
            <ac:spMk id="3" creationId="{00000000-0000-0000-0000-000000000000}"/>
          </ac:spMkLst>
        </pc:spChg>
      </pc:sldChg>
      <pc:sldChg chg="modSp">
        <pc:chgData name="Valk, A. de" userId="S::a.devalk@technischcollegevelsen.nl::25973d82-8c3d-4255-abf3-bf62cb887b29" providerId="AD" clId="Web-{0CFEA5BC-5E0B-5C75-271A-D265DEF10191}" dt="2023-04-05T14:55:15.946" v="36" actId="20577"/>
        <pc:sldMkLst>
          <pc:docMk/>
          <pc:sldMk cId="2615916903" sldId="263"/>
        </pc:sldMkLst>
        <pc:spChg chg="mod">
          <ac:chgData name="Valk, A. de" userId="S::a.devalk@technischcollegevelsen.nl::25973d82-8c3d-4255-abf3-bf62cb887b29" providerId="AD" clId="Web-{0CFEA5BC-5E0B-5C75-271A-D265DEF10191}" dt="2023-04-05T14:55:15.946" v="36" actId="20577"/>
          <ac:spMkLst>
            <pc:docMk/>
            <pc:sldMk cId="2615916903" sldId="263"/>
            <ac:spMk id="3" creationId="{00000000-0000-0000-0000-000000000000}"/>
          </ac:spMkLst>
        </pc:spChg>
      </pc:sldChg>
      <pc:sldChg chg="modSp">
        <pc:chgData name="Valk, A. de" userId="S::a.devalk@technischcollegevelsen.nl::25973d82-8c3d-4255-abf3-bf62cb887b29" providerId="AD" clId="Web-{0CFEA5BC-5E0B-5C75-271A-D265DEF10191}" dt="2023-04-05T14:55:46.322" v="39" actId="20577"/>
        <pc:sldMkLst>
          <pc:docMk/>
          <pc:sldMk cId="2351349336" sldId="264"/>
        </pc:sldMkLst>
        <pc:spChg chg="mod">
          <ac:chgData name="Valk, A. de" userId="S::a.devalk@technischcollegevelsen.nl::25973d82-8c3d-4255-abf3-bf62cb887b29" providerId="AD" clId="Web-{0CFEA5BC-5E0B-5C75-271A-D265DEF10191}" dt="2023-04-05T14:55:46.322" v="39" actId="20577"/>
          <ac:spMkLst>
            <pc:docMk/>
            <pc:sldMk cId="2351349336" sldId="264"/>
            <ac:spMk id="3" creationId="{00000000-0000-0000-0000-000000000000}"/>
          </ac:spMkLst>
        </pc:spChg>
      </pc:sldChg>
    </pc:docChg>
  </pc:docChgLst>
  <pc:docChgLst>
    <pc:chgData name="Ohm, H." userId="S::h.ohm@technischcollegevelsen.nl::74cdbca8-53df-4fab-8027-8c53a9e51349" providerId="AD" clId="Web-{ABB3D955-B556-0035-6F21-93536E116F9F}"/>
    <pc:docChg chg="modSld">
      <pc:chgData name="Ohm, H." userId="S::h.ohm@technischcollegevelsen.nl::74cdbca8-53df-4fab-8027-8c53a9e51349" providerId="AD" clId="Web-{ABB3D955-B556-0035-6F21-93536E116F9F}" dt="2024-04-03T12:25:41.992" v="36" actId="20577"/>
      <pc:docMkLst>
        <pc:docMk/>
      </pc:docMkLst>
      <pc:sldChg chg="modSp">
        <pc:chgData name="Ohm, H." userId="S::h.ohm@technischcollegevelsen.nl::74cdbca8-53df-4fab-8027-8c53a9e51349" providerId="AD" clId="Web-{ABB3D955-B556-0035-6F21-93536E116F9F}" dt="2024-04-03T12:25:41.992" v="36" actId="20577"/>
        <pc:sldMkLst>
          <pc:docMk/>
          <pc:sldMk cId="847093979" sldId="257"/>
        </pc:sldMkLst>
        <pc:spChg chg="mod">
          <ac:chgData name="Ohm, H." userId="S::h.ohm@technischcollegevelsen.nl::74cdbca8-53df-4fab-8027-8c53a9e51349" providerId="AD" clId="Web-{ABB3D955-B556-0035-6F21-93536E116F9F}" dt="2024-04-03T12:25:41.992" v="36" actId="20577"/>
          <ac:spMkLst>
            <pc:docMk/>
            <pc:sldMk cId="847093979"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95019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59671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7482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173014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6610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709508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704797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9359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8037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0667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97833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460681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813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10305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82246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863300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3930261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Vernieuwing VMBO</a:t>
            </a:r>
          </a:p>
        </p:txBody>
      </p:sp>
      <p:sp>
        <p:nvSpPr>
          <p:cNvPr id="3" name="Ondertitel 2"/>
          <p:cNvSpPr>
            <a:spLocks noGrp="1"/>
          </p:cNvSpPr>
          <p:nvPr>
            <p:ph type="subTitle" idx="1"/>
          </p:nvPr>
        </p:nvSpPr>
        <p:spPr/>
        <p:txBody>
          <a:bodyPr/>
          <a:lstStyle/>
          <a:p>
            <a:r>
              <a:rPr lang="nl-NL" dirty="0"/>
              <a:t>Bepalen van profiel en keuzedeel Mobiliteit en Transport</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082657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400" dirty="0"/>
              <a:t>Vragen?</a:t>
            </a: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3537" y="1663575"/>
            <a:ext cx="5104262" cy="3823270"/>
          </a:xfr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274709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Basis &amp; Kader</a:t>
            </a:r>
          </a:p>
        </p:txBody>
      </p:sp>
      <p:sp>
        <p:nvSpPr>
          <p:cNvPr id="3" name="Tijdelijke aanduiding voor inhoud 2"/>
          <p:cNvSpPr>
            <a:spLocks noGrp="1"/>
          </p:cNvSpPr>
          <p:nvPr>
            <p:ph idx="1"/>
          </p:nvPr>
        </p:nvSpPr>
        <p:spPr>
          <a:xfrm>
            <a:off x="677334" y="1736046"/>
            <a:ext cx="8596668" cy="3880773"/>
          </a:xfrm>
        </p:spPr>
        <p:txBody>
          <a:bodyPr vert="horz" lIns="91440" tIns="45720" rIns="91440" bIns="45720" rtlCol="0" anchor="t">
            <a:normAutofit fontScale="92500"/>
          </a:bodyPr>
          <a:lstStyle/>
          <a:p>
            <a:pPr marL="0" indent="0">
              <a:buNone/>
            </a:pPr>
            <a:r>
              <a:rPr lang="nl-NL" sz="2400" b="1" dirty="0">
                <a:solidFill>
                  <a:schemeClr val="tx1"/>
                </a:solidFill>
              </a:rPr>
              <a:t>Het vaste Profiel van </a:t>
            </a:r>
            <a:r>
              <a:rPr lang="nl-NL" sz="2400" b="1" i="1" dirty="0">
                <a:solidFill>
                  <a:schemeClr val="tx1"/>
                </a:solidFill>
              </a:rPr>
              <a:t>Mobiliteit &amp; Transport</a:t>
            </a:r>
          </a:p>
          <a:p>
            <a:pPr lvl="0"/>
            <a:r>
              <a:rPr lang="nl-NL" sz="2400" dirty="0"/>
              <a:t>1.Motorconditie testen</a:t>
            </a:r>
          </a:p>
          <a:p>
            <a:pPr lvl="0"/>
            <a:r>
              <a:rPr lang="nl-NL" sz="2400" dirty="0"/>
              <a:t>2.Wielophanging en Carrosserie</a:t>
            </a:r>
          </a:p>
          <a:p>
            <a:pPr lvl="0"/>
            <a:r>
              <a:rPr lang="nl-NL" sz="2400" dirty="0"/>
              <a:t>3.Verlichting- en Comfortsystemen</a:t>
            </a:r>
          </a:p>
          <a:p>
            <a:pPr lvl="0"/>
            <a:r>
              <a:rPr lang="nl-NL" sz="2400" dirty="0"/>
              <a:t>4.Transport</a:t>
            </a:r>
          </a:p>
          <a:p>
            <a:pPr marL="0" indent="0">
              <a:buNone/>
            </a:pPr>
            <a:r>
              <a:rPr lang="nl-NL" sz="2400" b="1" dirty="0"/>
              <a:t>Het Centraal Schriftelijk Praktijkexamen (CSPE) gaat over de lesstof van de vier profieldelen. Daarom heeft het de voorkeur om aan het eind van het derde leerjaar het CSPE af te nemen.  </a:t>
            </a:r>
          </a:p>
          <a:p>
            <a:pPr marL="0" indent="0">
              <a:buNone/>
            </a:pPr>
            <a:r>
              <a:rPr lang="nl-NL" sz="2400" b="1" dirty="0"/>
              <a:t>De GL maakt het CSPE over de onderdelen 1 en 3.</a:t>
            </a:r>
          </a:p>
          <a:p>
            <a:pPr marL="0" indent="0">
              <a:buNone/>
            </a:pPr>
            <a:endParaRPr lang="nl-NL" i="1"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847093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Uitstroommogelijkheden</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Om te bepalen welke keuzedelen wij gaan aanbieden, hebben we eerst de uitstroomrichtingen op een rij gezet. Voor de meeste leerlingen geldt;</a:t>
            </a:r>
          </a:p>
          <a:p>
            <a:pPr lvl="0"/>
            <a:r>
              <a:rPr lang="nl-NL" sz="2000" dirty="0"/>
              <a:t>Monteur voertuigen: Autotechnicus (AT) Bedrijfsautotechnicus (BAT)</a:t>
            </a:r>
          </a:p>
          <a:p>
            <a:pPr lvl="0"/>
            <a:r>
              <a:rPr lang="nl-NL" sz="2000" dirty="0"/>
              <a:t>Tweewielertechnicus: (Motorfietstechnicus, Fietstechnicus)</a:t>
            </a:r>
          </a:p>
          <a:p>
            <a:pPr lvl="0"/>
            <a:r>
              <a:rPr lang="nl-NL" sz="2000" dirty="0"/>
              <a:t>Transport en logistiek: (Chauffeur (Transport), Machinist)</a:t>
            </a:r>
          </a:p>
          <a:p>
            <a:endParaRPr lang="nl-NL" sz="2000" dirty="0">
              <a:solidFill>
                <a:srgbClr val="FFFF00"/>
              </a:solidFill>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746915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Keuzedelen die wij wel gekozen hebben</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200" b="1" dirty="0">
                <a:solidFill>
                  <a:schemeClr val="tx1"/>
                </a:solidFill>
              </a:rPr>
              <a:t>Om de 3 uitstroomrichtingen te realiseren willen wij de volgende keuzedelen aanbieden;</a:t>
            </a:r>
          </a:p>
          <a:p>
            <a:pPr lvl="0"/>
            <a:r>
              <a:rPr lang="nl-NL" dirty="0"/>
              <a:t>Motorsystemen (keuzedeel 1)</a:t>
            </a:r>
          </a:p>
          <a:p>
            <a:pPr lvl="0"/>
            <a:r>
              <a:rPr lang="nl-NL" dirty="0"/>
              <a:t>Aandrijf- en remsystemen (keuzedeel 2)</a:t>
            </a:r>
          </a:p>
          <a:p>
            <a:pPr lvl="0"/>
            <a:r>
              <a:rPr lang="nl-NL" dirty="0"/>
              <a:t>Elektronica (keuzedeel 3)</a:t>
            </a:r>
          </a:p>
          <a:p>
            <a:pPr lvl="0"/>
            <a:r>
              <a:rPr lang="nl-NL" dirty="0"/>
              <a:t>Fietsentechniek (keuzedeel 5)</a:t>
            </a:r>
          </a:p>
          <a:p>
            <a:pPr lvl="0"/>
            <a:r>
              <a:rPr lang="nl-NL" dirty="0"/>
              <a:t>Gemotoriseerde Tweewielers (keuzedeel 6)</a:t>
            </a:r>
          </a:p>
          <a:p>
            <a:pPr lvl="0"/>
            <a:r>
              <a:rPr lang="nl-NL" dirty="0"/>
              <a:t>Rit voorbereiding (keuzedeel 10)</a:t>
            </a:r>
          </a:p>
          <a:p>
            <a:r>
              <a:rPr lang="nl-NL" dirty="0"/>
              <a:t>Operationele magazijnwerkzaamheden  (keuzedeel 12)</a:t>
            </a:r>
          </a:p>
          <a:p>
            <a:pPr lvl="0"/>
            <a:endParaRPr lang="nl-NL" dirty="0"/>
          </a:p>
          <a:p>
            <a:pPr marL="0" lv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076271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Keuzedelen die we niet gekozen hebben</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dirty="0"/>
              <a:t>Bedrijfswagens (keuzedeel 4) </a:t>
            </a:r>
          </a:p>
          <a:p>
            <a:r>
              <a:rPr lang="nl-NL" dirty="0"/>
              <a:t>Carrosserie (keuzedeel 7)</a:t>
            </a:r>
          </a:p>
          <a:p>
            <a:r>
              <a:rPr lang="nl-NL" dirty="0"/>
              <a:t>Autoschade en spuiten (keuzedeel 8)</a:t>
            </a:r>
          </a:p>
          <a:p>
            <a:pPr lvl="0"/>
            <a:r>
              <a:rPr lang="nl-NL" dirty="0"/>
              <a:t>Verbrandingsmotoren (keuzedeel 9)</a:t>
            </a:r>
          </a:p>
          <a:p>
            <a:r>
              <a:rPr lang="nl-NL" dirty="0"/>
              <a:t>Mobiele werktuigen  (keuzedeel 11)</a:t>
            </a:r>
          </a:p>
          <a:p>
            <a:pPr mar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05498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Gemengde leerweg</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000" b="1" dirty="0">
                <a:solidFill>
                  <a:schemeClr val="tx1"/>
                </a:solidFill>
              </a:rPr>
              <a:t>De profieldelen voor de opleiding Mobiliteit en Transport staan definitief vast;</a:t>
            </a:r>
          </a:p>
          <a:p>
            <a:pPr lvl="0"/>
            <a:r>
              <a:rPr lang="nl-NL" dirty="0"/>
              <a:t>Motorconditie testen</a:t>
            </a:r>
          </a:p>
          <a:p>
            <a:pPr lvl="0"/>
            <a:r>
              <a:rPr lang="nl-NL" dirty="0"/>
              <a:t>Verlichtings- en comfortsystemen</a:t>
            </a:r>
          </a:p>
          <a:p>
            <a:pPr marL="0" indent="0">
              <a:buNone/>
            </a:pPr>
            <a:r>
              <a:rPr lang="nl-NL" sz="2000" b="1" dirty="0">
                <a:solidFill>
                  <a:schemeClr val="tx1"/>
                </a:solidFill>
              </a:rPr>
              <a:t>De keuzedelen </a:t>
            </a:r>
          </a:p>
          <a:p>
            <a:pPr lvl="0"/>
            <a:r>
              <a:rPr lang="nl-NL" dirty="0"/>
              <a:t>Motorsystemen (keuzedeel 1)</a:t>
            </a:r>
          </a:p>
          <a:p>
            <a:pPr lvl="0"/>
            <a:r>
              <a:rPr lang="nl-NL" dirty="0"/>
              <a:t>Aandrijf- en remsystemen (keuzedeel 2)</a:t>
            </a:r>
          </a:p>
          <a:p>
            <a:pPr lvl="0"/>
            <a:r>
              <a:rPr lang="nl-NL" dirty="0"/>
              <a:t>Elektronica (keuzedeel 3)</a:t>
            </a:r>
          </a:p>
          <a:p>
            <a:pPr mar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4091514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Monteur voertuigen </a:t>
            </a:r>
            <a:br>
              <a:rPr lang="nl-NL" dirty="0"/>
            </a:br>
            <a:r>
              <a:rPr lang="nl-NL" sz="1800" dirty="0"/>
              <a:t>Autotechnicus (AT) </a:t>
            </a:r>
            <a:br>
              <a:rPr lang="nl-NL" sz="1800" dirty="0"/>
            </a:br>
            <a:r>
              <a:rPr lang="nl-NL" sz="1800" dirty="0"/>
              <a:t>Bedrijfsauto technicus (BAT)</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Keuzedeel:</a:t>
            </a:r>
          </a:p>
          <a:p>
            <a:pPr lvl="0"/>
            <a:r>
              <a:rPr lang="nl-NL" sz="2000" dirty="0"/>
              <a:t>Motorsystemen (keuzedeel 1)</a:t>
            </a:r>
          </a:p>
          <a:p>
            <a:pPr lvl="0"/>
            <a:r>
              <a:rPr lang="nl-NL" sz="2000" dirty="0"/>
              <a:t>Aandrijf- en remsystemen (keuzedeel 2)</a:t>
            </a:r>
          </a:p>
          <a:p>
            <a:pPr lvl="0"/>
            <a:r>
              <a:rPr lang="nl-NL" sz="2000" dirty="0"/>
              <a:t>Elektronica (keuzedeel 3) </a:t>
            </a:r>
          </a:p>
          <a:p>
            <a:r>
              <a:rPr lang="nl-NL" sz="2000" dirty="0"/>
              <a:t>Gemotoriseerde Tweewielers (keuzedeel 6)</a:t>
            </a:r>
          </a:p>
          <a:p>
            <a:pPr marL="0" lvl="0" indent="0">
              <a:buNone/>
            </a:pPr>
            <a:endParaRPr lang="nl-NL" sz="2000"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4019542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Tweewielertechnicus</a:t>
            </a:r>
            <a:r>
              <a:rPr lang="nl-NL" dirty="0"/>
              <a:t> </a:t>
            </a:r>
            <a:r>
              <a:rPr lang="nl-NL" sz="2000" dirty="0"/>
              <a:t>(Motorfietstechnicus, Fietstechnicus)</a:t>
            </a:r>
            <a:br>
              <a:rPr lang="nl-NL" dirty="0"/>
            </a:br>
            <a:endParaRPr lang="nl-NL" dirty="0"/>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Keuzedeel:</a:t>
            </a:r>
          </a:p>
          <a:p>
            <a:pPr lvl="0"/>
            <a:r>
              <a:rPr lang="nl-NL" sz="2000" dirty="0"/>
              <a:t>Motorsystemen (keuzedeel 1)</a:t>
            </a:r>
          </a:p>
          <a:p>
            <a:pPr lvl="0"/>
            <a:r>
              <a:rPr lang="nl-NL" sz="2000" dirty="0"/>
              <a:t>Aandrijf- en remsystemen (keuzedeel 2)</a:t>
            </a:r>
          </a:p>
          <a:p>
            <a:pPr lvl="0"/>
            <a:r>
              <a:rPr lang="nl-NL" sz="2000" dirty="0"/>
              <a:t>Fietsentechniek (keuzedeel 5)</a:t>
            </a:r>
          </a:p>
          <a:p>
            <a:pPr lvl="0"/>
            <a:r>
              <a:rPr lang="nl-NL" sz="2000" dirty="0"/>
              <a:t>Gemotoriseerde tweewielers (keuzedeel 6)</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2615916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Transport en logistiek</a:t>
            </a:r>
            <a:r>
              <a:rPr lang="nl-NL" dirty="0"/>
              <a:t> </a:t>
            </a:r>
            <a:r>
              <a:rPr lang="nl-NL" sz="2000" dirty="0"/>
              <a:t>(Chauffeur (Transport), Machinist)</a:t>
            </a:r>
            <a:br>
              <a:rPr lang="nl-NL" dirty="0"/>
            </a:br>
            <a:endParaRPr lang="nl-NL" dirty="0"/>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Keuzedeel:</a:t>
            </a:r>
          </a:p>
          <a:p>
            <a:pPr lvl="0"/>
            <a:r>
              <a:rPr lang="nl-NL" sz="2000" dirty="0"/>
              <a:t>Motorsystemen (keuzedeel 1)</a:t>
            </a:r>
          </a:p>
          <a:p>
            <a:pPr lvl="0"/>
            <a:r>
              <a:rPr lang="nl-NL" sz="2000" dirty="0"/>
              <a:t>Aandrijf- en remsystemen (keuzedeel 2)</a:t>
            </a:r>
          </a:p>
          <a:p>
            <a:r>
              <a:rPr lang="nl-NL" sz="2000" dirty="0"/>
              <a:t>Ritvoorbereiding (keuzedeel 10)</a:t>
            </a:r>
          </a:p>
          <a:p>
            <a:r>
              <a:rPr lang="nl-NL" sz="2000" dirty="0"/>
              <a:t>Operationele magazijnwerkzaamheden (keuzedeel 12)</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23513493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05F49130DF66428C1524E40575AE43" ma:contentTypeVersion="" ma:contentTypeDescription="Een nieuw document maken." ma:contentTypeScope="" ma:versionID="dc1053ee2eeefcc52db1dea5abede451">
  <xsd:schema xmlns:xsd="http://www.w3.org/2001/XMLSchema" xmlns:xs="http://www.w3.org/2001/XMLSchema" xmlns:p="http://schemas.microsoft.com/office/2006/metadata/properties" xmlns:ns2="218a0731-c2cf-401f-9f2c-f3897926a75c" xmlns:ns3="dd842b40-71c2-4f43-9b6e-41eeca808938" xmlns:ns4="e589157b-e7eb-400d-a451-bfcfb1462830" targetNamespace="http://schemas.microsoft.com/office/2006/metadata/properties" ma:root="true" ma:fieldsID="5af2ab3760bab425b2715d1536c6055a" ns2:_="" ns3:_="" ns4:_="">
    <xsd:import namespace="218a0731-c2cf-401f-9f2c-f3897926a75c"/>
    <xsd:import namespace="dd842b40-71c2-4f43-9b6e-41eeca808938"/>
    <xsd:import namespace="e589157b-e7eb-400d-a451-bfcfb146283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4:SharedWithUsers" minOccurs="0"/>
                <xsd:element ref="ns4:SharedWithDetails" minOccurs="0"/>
                <xsd:element ref="ns2:MediaServiceOCR"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8a0731-c2cf-401f-9f2c-f3897926a7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Afbeeldingtags" ma:readOnly="false" ma:fieldId="{5cf76f15-5ced-4ddc-b409-7134ff3c332f}" ma:taxonomyMulti="true" ma:sspId="c20f6019-97cc-4427-8ef6-88c7a5e0784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d842b40-71c2-4f43-9b6e-41eeca80893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f25aee-921a-4f4b-aa1f-6b5c808ac6a4}" ma:internalName="TaxCatchAll" ma:showField="CatchAllData" ma:web="6701ade4-895b-4a83-865f-8cfdfe1c8ba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589157b-e7eb-400d-a451-bfcfb1462830"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8a0731-c2cf-401f-9f2c-f3897926a75c">
      <Terms xmlns="http://schemas.microsoft.com/office/infopath/2007/PartnerControls"/>
    </lcf76f155ced4ddcb4097134ff3c332f>
    <TaxCatchAll xmlns="dd842b40-71c2-4f43-9b6e-41eeca808938" xsi:nil="true"/>
  </documentManagement>
</p:properties>
</file>

<file path=customXml/itemProps1.xml><?xml version="1.0" encoding="utf-8"?>
<ds:datastoreItem xmlns:ds="http://schemas.openxmlformats.org/officeDocument/2006/customXml" ds:itemID="{7F3CBD60-7163-4E31-9FC0-80B27EF033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8a0731-c2cf-401f-9f2c-f3897926a75c"/>
    <ds:schemaRef ds:uri="dd842b40-71c2-4f43-9b6e-41eeca808938"/>
    <ds:schemaRef ds:uri="e589157b-e7eb-400d-a451-bfcfb14628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C437D6-504B-42BE-B5D4-2522596B34B4}">
  <ds:schemaRefs>
    <ds:schemaRef ds:uri="http://schemas.microsoft.com/sharepoint/v3/contenttype/forms"/>
  </ds:schemaRefs>
</ds:datastoreItem>
</file>

<file path=customXml/itemProps3.xml><?xml version="1.0" encoding="utf-8"?>
<ds:datastoreItem xmlns:ds="http://schemas.openxmlformats.org/officeDocument/2006/customXml" ds:itemID="{4BB6E892-7021-4A61-9B59-E7F2DBDE2D85}">
  <ds:schemaRefs>
    <ds:schemaRef ds:uri="http://schemas.microsoft.com/office/2006/metadata/properties"/>
    <ds:schemaRef ds:uri="http://schemas.microsoft.com/office/infopath/2007/PartnerControls"/>
    <ds:schemaRef ds:uri="218a0731-c2cf-401f-9f2c-f3897926a75c"/>
    <ds:schemaRef ds:uri="dd842b40-71c2-4f43-9b6e-41eeca808938"/>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353</Words>
  <Application>Microsoft Office PowerPoint</Application>
  <PresentationFormat>Breedbeeld</PresentationFormat>
  <Paragraphs>56</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Facet</vt:lpstr>
      <vt:lpstr>Vernieuwing VMBO</vt:lpstr>
      <vt:lpstr>Basis &amp; Kader</vt:lpstr>
      <vt:lpstr>Uitstroommogelijkheden</vt:lpstr>
      <vt:lpstr>Keuzedelen die wij wel gekozen hebben</vt:lpstr>
      <vt:lpstr>Keuzedelen die we niet gekozen hebben</vt:lpstr>
      <vt:lpstr>Gemengde leerweg</vt:lpstr>
      <vt:lpstr>Monteur voertuigen  Autotechnicus (AT)  Bedrijfsauto technicus (BAT)</vt:lpstr>
      <vt:lpstr>Tweewielertechnicus (Motorfietstechnicus, Fietstechnicus) </vt:lpstr>
      <vt:lpstr>Transport en logistiek (Chauffeur (Transport), Machinist) </vt:lpstr>
      <vt:lpstr>Vragen?</vt:lpstr>
    </vt:vector>
  </TitlesOfParts>
  <Company>Dunamare Onderwijsgroep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Vernieuwing VMBO</dc:title>
  <dc:creator>Valk, A. de</dc:creator>
  <cp:lastModifiedBy>Valk, A. de</cp:lastModifiedBy>
  <cp:revision>68</cp:revision>
  <dcterms:created xsi:type="dcterms:W3CDTF">2015-02-17T14:46:03Z</dcterms:created>
  <dcterms:modified xsi:type="dcterms:W3CDTF">2024-04-03T12:25:49Z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0x010100F705F49130DF66428C1524E40575AE43</vt:lpwstr>
  </property>
  <property fmtid="{D5CDD505-2E9C-101B-9397-08002B2CF9AE}" pid="3" name="MediaServiceImageTags">
    <vt:lpwstr/>
  </property>
</Properties>
</file>